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6" r:id="rId15"/>
    <p:sldId id="265" r:id="rId16"/>
    <p:sldId id="276" r:id="rId17"/>
    <p:sldId id="303" r:id="rId18"/>
    <p:sldId id="334"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42B51C-04B8-BF4F-A3A0-2233D326B227}" v="996" dt="2021-12-26T00:23:59.449"/>
    <p1510:client id="{7BD382BA-FAA6-47EF-AD95-E0F6C4176974}" v="3" dt="2021-12-26T02:15:38.08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65"/>
    <p:restoredTop sz="96327"/>
  </p:normalViewPr>
  <p:slideViewPr>
    <p:cSldViewPr snapToGrid="0" snapToObjects="1">
      <p:cViewPr varScale="1">
        <p:scale>
          <a:sx n="145" d="100"/>
          <a:sy n="145" d="100"/>
        </p:scale>
        <p:origin x="616"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Lakshminarasimhan Madrassudarsan" userId="f5a111f7f39f895f" providerId="Windows Live" clId="Web-{7BD382BA-FAA6-47EF-AD95-E0F6C4176974}"/>
    <pc:docChg chg="modSld">
      <pc:chgData name="Lakshminarasimhan Madrassudarsan" userId="f5a111f7f39f895f" providerId="Windows Live" clId="Web-{7BD382BA-FAA6-47EF-AD95-E0F6C4176974}" dt="2021-12-26T02:15:35.988" v="0" actId="20577"/>
      <pc:docMkLst>
        <pc:docMk/>
      </pc:docMkLst>
      <pc:sldChg chg="modSp">
        <pc:chgData name="Lakshminarasimhan Madrassudarsan" userId="f5a111f7f39f895f" providerId="Windows Live" clId="Web-{7BD382BA-FAA6-47EF-AD95-E0F6C4176974}" dt="2021-12-26T02:15:35.988" v="0" actId="20577"/>
        <pc:sldMkLst>
          <pc:docMk/>
          <pc:sldMk cId="1277611629" sldId="327"/>
        </pc:sldMkLst>
        <pc:spChg chg="mod">
          <ac:chgData name="Lakshminarasimhan Madrassudarsan" userId="f5a111f7f39f895f" providerId="Windows Live" clId="Web-{7BD382BA-FAA6-47EF-AD95-E0F6C4176974}" dt="2021-12-26T02:15:35.988" v="0" actId="20577"/>
          <ac:spMkLst>
            <pc:docMk/>
            <pc:sldMk cId="1277611629" sldId="327"/>
            <ac:spMk id="6" creationId="{2C36AF9D-A911-994B-90EA-013D4CDA5604}"/>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Lakshminarasimhan Madrassudarsan" userId="f5a111f7f39f895f" providerId="Windows Live" clId="Web-{C3392521-35A6-4800-A4F8-99588FBFDB82}"/>
    <pc:docChg chg="modSld">
      <pc:chgData name="Lakshminarasimhan Madrassudarsan" userId="f5a111f7f39f895f" providerId="Windows Live" clId="Web-{C3392521-35A6-4800-A4F8-99588FBFDB82}" dt="2021-12-19T03:43:52.973" v="28" actId="20577"/>
      <pc:docMkLst>
        <pc:docMk/>
      </pc:docMkLst>
      <pc:sldChg chg="modSp">
        <pc:chgData name="Lakshminarasimhan Madrassudarsan" userId="f5a111f7f39f895f" providerId="Windows Live" clId="Web-{C3392521-35A6-4800-A4F8-99588FBFDB82}" dt="2021-12-19T03:43:52.973" v="28" actId="20577"/>
        <pc:sldMkLst>
          <pc:docMk/>
          <pc:sldMk cId="1277611629" sldId="327"/>
        </pc:sldMkLst>
        <pc:spChg chg="mod">
          <ac:chgData name="Lakshminarasimhan Madrassudarsan" userId="f5a111f7f39f895f" providerId="Windows Live" clId="Web-{C3392521-35A6-4800-A4F8-99588FBFDB82}" dt="2021-12-19T03:43:52.973" v="28" actId="20577"/>
          <ac:spMkLst>
            <pc:docMk/>
            <pc:sldMk cId="1277611629" sldId="327"/>
            <ac:spMk id="6" creationId="{2C36AF9D-A911-994B-90EA-013D4CDA5604}"/>
          </ac:spMkLst>
        </pc:spChg>
      </pc:sldChg>
    </pc:docChg>
  </pc:docChgLst>
  <pc:docChgLst>
    <pc:chgData name="Lakshminarasimhan Madrassudarsan" userId="f5a111f7f39f895f" providerId="LiveId" clId="{3742B51C-04B8-BF4F-A3A0-2233D326B227}"/>
    <pc:docChg chg="undo redo custSel addSld delSld modSld">
      <pc:chgData name="Lakshminarasimhan Madrassudarsan" userId="f5a111f7f39f895f" providerId="LiveId" clId="{3742B51C-04B8-BF4F-A3A0-2233D326B227}" dt="2021-12-26T04:14:50.403" v="10078" actId="2696"/>
      <pc:docMkLst>
        <pc:docMk/>
      </pc:docMkLst>
      <pc:sldChg chg="modSp mod">
        <pc:chgData name="Lakshminarasimhan Madrassudarsan" userId="f5a111f7f39f895f" providerId="LiveId" clId="{3742B51C-04B8-BF4F-A3A0-2233D326B227}" dt="2021-12-23T01:36:00.981" v="1944" actId="33524"/>
        <pc:sldMkLst>
          <pc:docMk/>
          <pc:sldMk cId="1553432724" sldId="262"/>
        </pc:sldMkLst>
        <pc:spChg chg="mod">
          <ac:chgData name="Lakshminarasimhan Madrassudarsan" userId="f5a111f7f39f895f" providerId="LiveId" clId="{3742B51C-04B8-BF4F-A3A0-2233D326B227}" dt="2021-12-23T01:36:00.981" v="1944" actId="33524"/>
          <ac:spMkLst>
            <pc:docMk/>
            <pc:sldMk cId="1553432724" sldId="262"/>
            <ac:spMk id="7" creationId="{0BFEC426-B615-E549-83E5-140FD588BC64}"/>
          </ac:spMkLst>
        </pc:spChg>
      </pc:sldChg>
      <pc:sldChg chg="addSp modSp mod">
        <pc:chgData name="Lakshminarasimhan Madrassudarsan" userId="f5a111f7f39f895f" providerId="LiveId" clId="{3742B51C-04B8-BF4F-A3A0-2233D326B227}" dt="2021-12-22T04:08:22.147" v="1694" actId="208"/>
        <pc:sldMkLst>
          <pc:docMk/>
          <pc:sldMk cId="3288665831" sldId="263"/>
        </pc:sldMkLst>
        <pc:spChg chg="add mod">
          <ac:chgData name="Lakshminarasimhan Madrassudarsan" userId="f5a111f7f39f895f" providerId="LiveId" clId="{3742B51C-04B8-BF4F-A3A0-2233D326B227}" dt="2021-12-22T04:02:05.750" v="1512" actId="404"/>
          <ac:spMkLst>
            <pc:docMk/>
            <pc:sldMk cId="3288665831" sldId="263"/>
            <ac:spMk id="2" creationId="{0997B3D9-C09A-1548-BEFE-368534850B38}"/>
          </ac:spMkLst>
        </pc:spChg>
        <pc:spChg chg="add mod">
          <ac:chgData name="Lakshminarasimhan Madrassudarsan" userId="f5a111f7f39f895f" providerId="LiveId" clId="{3742B51C-04B8-BF4F-A3A0-2233D326B227}" dt="2021-12-22T04:05:41.094" v="1659" actId="1076"/>
          <ac:spMkLst>
            <pc:docMk/>
            <pc:sldMk cId="3288665831" sldId="263"/>
            <ac:spMk id="3" creationId="{FBD0808E-D175-F846-AB31-344453FCDB00}"/>
          </ac:spMkLst>
        </pc:spChg>
        <pc:spChg chg="add mod">
          <ac:chgData name="Lakshminarasimhan Madrassudarsan" userId="f5a111f7f39f895f" providerId="LiveId" clId="{3742B51C-04B8-BF4F-A3A0-2233D326B227}" dt="2021-12-22T04:07:49.965" v="1689" actId="408"/>
          <ac:spMkLst>
            <pc:docMk/>
            <pc:sldMk cId="3288665831" sldId="263"/>
            <ac:spMk id="4" creationId="{C57C9C21-19EC-CA43-89E1-F8E1C364AAA2}"/>
          </ac:spMkLst>
        </pc:spChg>
        <pc:spChg chg="mod">
          <ac:chgData name="Lakshminarasimhan Madrassudarsan" userId="f5a111f7f39f895f" providerId="LiveId" clId="{3742B51C-04B8-BF4F-A3A0-2233D326B227}" dt="2021-12-22T03:57:18.198" v="1430" actId="1076"/>
          <ac:spMkLst>
            <pc:docMk/>
            <pc:sldMk cId="3288665831" sldId="263"/>
            <ac:spMk id="5" creationId="{1B07C49E-AFFC-EC46-8930-E4D428F5F943}"/>
          </ac:spMkLst>
        </pc:spChg>
        <pc:spChg chg="add mod">
          <ac:chgData name="Lakshminarasimhan Madrassudarsan" userId="f5a111f7f39f895f" providerId="LiveId" clId="{3742B51C-04B8-BF4F-A3A0-2233D326B227}" dt="2021-12-22T03:58:12.423" v="1459" actId="33524"/>
          <ac:spMkLst>
            <pc:docMk/>
            <pc:sldMk cId="3288665831" sldId="263"/>
            <ac:spMk id="8" creationId="{6425F1BB-8CA6-F844-A7BD-A2E23137C642}"/>
          </ac:spMkLst>
        </pc:spChg>
        <pc:spChg chg="add mod">
          <ac:chgData name="Lakshminarasimhan Madrassudarsan" userId="f5a111f7f39f895f" providerId="LiveId" clId="{3742B51C-04B8-BF4F-A3A0-2233D326B227}" dt="2021-12-22T04:00:50.332" v="1483" actId="20577"/>
          <ac:spMkLst>
            <pc:docMk/>
            <pc:sldMk cId="3288665831" sldId="263"/>
            <ac:spMk id="9" creationId="{4B7B0C0F-05F7-DA43-A46E-2B705F1B1840}"/>
          </ac:spMkLst>
        </pc:spChg>
        <pc:spChg chg="add mod">
          <ac:chgData name="Lakshminarasimhan Madrassudarsan" userId="f5a111f7f39f895f" providerId="LiveId" clId="{3742B51C-04B8-BF4F-A3A0-2233D326B227}" dt="2021-12-22T04:07:49.965" v="1689" actId="408"/>
          <ac:spMkLst>
            <pc:docMk/>
            <pc:sldMk cId="3288665831" sldId="263"/>
            <ac:spMk id="11" creationId="{A4428CC1-8D71-884B-9665-1AD53FCD8FA3}"/>
          </ac:spMkLst>
        </pc:spChg>
        <pc:spChg chg="add mod">
          <ac:chgData name="Lakshminarasimhan Madrassudarsan" userId="f5a111f7f39f895f" providerId="LiveId" clId="{3742B51C-04B8-BF4F-A3A0-2233D326B227}" dt="2021-12-22T04:03:22.086" v="1577" actId="14100"/>
          <ac:spMkLst>
            <pc:docMk/>
            <pc:sldMk cId="3288665831" sldId="263"/>
            <ac:spMk id="13" creationId="{AC96A1E3-C386-3242-B354-D7CF405316A1}"/>
          </ac:spMkLst>
        </pc:spChg>
        <pc:spChg chg="add mod">
          <ac:chgData name="Lakshminarasimhan Madrassudarsan" userId="f5a111f7f39f895f" providerId="LiveId" clId="{3742B51C-04B8-BF4F-A3A0-2233D326B227}" dt="2021-12-22T04:07:27.300" v="1688" actId="207"/>
          <ac:spMkLst>
            <pc:docMk/>
            <pc:sldMk cId="3288665831" sldId="263"/>
            <ac:spMk id="14" creationId="{4854D06F-1CF4-8D49-8EFA-A5CE390BA5A7}"/>
          </ac:spMkLst>
        </pc:spChg>
        <pc:spChg chg="add mod">
          <ac:chgData name="Lakshminarasimhan Madrassudarsan" userId="f5a111f7f39f895f" providerId="LiveId" clId="{3742B51C-04B8-BF4F-A3A0-2233D326B227}" dt="2021-12-22T04:07:27.300" v="1688" actId="207"/>
          <ac:spMkLst>
            <pc:docMk/>
            <pc:sldMk cId="3288665831" sldId="263"/>
            <ac:spMk id="15" creationId="{6302B496-0424-4141-A738-9B80EB9B5CD1}"/>
          </ac:spMkLst>
        </pc:spChg>
        <pc:spChg chg="add mod">
          <ac:chgData name="Lakshminarasimhan Madrassudarsan" userId="f5a111f7f39f895f" providerId="LiveId" clId="{3742B51C-04B8-BF4F-A3A0-2233D326B227}" dt="2021-12-22T04:07:27.300" v="1688" actId="207"/>
          <ac:spMkLst>
            <pc:docMk/>
            <pc:sldMk cId="3288665831" sldId="263"/>
            <ac:spMk id="16" creationId="{820EECC4-001A-6C45-A1C4-10AD5ABCC0D8}"/>
          </ac:spMkLst>
        </pc:spChg>
        <pc:spChg chg="add mod">
          <ac:chgData name="Lakshminarasimhan Madrassudarsan" userId="f5a111f7f39f895f" providerId="LiveId" clId="{3742B51C-04B8-BF4F-A3A0-2233D326B227}" dt="2021-12-22T04:05:56.380" v="1678" actId="20577"/>
          <ac:spMkLst>
            <pc:docMk/>
            <pc:sldMk cId="3288665831" sldId="263"/>
            <ac:spMk id="17" creationId="{F4B810C9-1E57-7641-9FE9-069DB92C0021}"/>
          </ac:spMkLst>
        </pc:spChg>
        <pc:spChg chg="add mod">
          <ac:chgData name="Lakshminarasimhan Madrassudarsan" userId="f5a111f7f39f895f" providerId="LiveId" clId="{3742B51C-04B8-BF4F-A3A0-2233D326B227}" dt="2021-12-22T04:07:49.965" v="1689" actId="408"/>
          <ac:spMkLst>
            <pc:docMk/>
            <pc:sldMk cId="3288665831" sldId="263"/>
            <ac:spMk id="18" creationId="{E675C397-A4AE-1947-9B9B-01A90512AA08}"/>
          </ac:spMkLst>
        </pc:spChg>
        <pc:spChg chg="add mod">
          <ac:chgData name="Lakshminarasimhan Madrassudarsan" userId="f5a111f7f39f895f" providerId="LiveId" clId="{3742B51C-04B8-BF4F-A3A0-2233D326B227}" dt="2021-12-22T04:07:27.300" v="1688" actId="207"/>
          <ac:spMkLst>
            <pc:docMk/>
            <pc:sldMk cId="3288665831" sldId="263"/>
            <ac:spMk id="19" creationId="{D143B39C-6848-3B49-8CB6-C1DC3A7EBA4F}"/>
          </ac:spMkLst>
        </pc:spChg>
        <pc:spChg chg="add mod">
          <ac:chgData name="Lakshminarasimhan Madrassudarsan" userId="f5a111f7f39f895f" providerId="LiveId" clId="{3742B51C-04B8-BF4F-A3A0-2233D326B227}" dt="2021-12-22T04:07:27.300" v="1688" actId="207"/>
          <ac:spMkLst>
            <pc:docMk/>
            <pc:sldMk cId="3288665831" sldId="263"/>
            <ac:spMk id="20" creationId="{5CE0A02B-D640-B54B-BE80-D70E0085772E}"/>
          </ac:spMkLst>
        </pc:spChg>
        <pc:cxnChg chg="add mod">
          <ac:chgData name="Lakshminarasimhan Madrassudarsan" userId="f5a111f7f39f895f" providerId="LiveId" clId="{3742B51C-04B8-BF4F-A3A0-2233D326B227}" dt="2021-12-22T03:57:04.113" v="1426"/>
          <ac:cxnSpMkLst>
            <pc:docMk/>
            <pc:sldMk cId="3288665831" sldId="263"/>
            <ac:cxnSpMk id="7" creationId="{1841B2D1-B232-4A44-A0DF-0AE86D3DF940}"/>
          </ac:cxnSpMkLst>
        </pc:cxnChg>
        <pc:cxnChg chg="add mod">
          <ac:chgData name="Lakshminarasimhan Madrassudarsan" userId="f5a111f7f39f895f" providerId="LiveId" clId="{3742B51C-04B8-BF4F-A3A0-2233D326B227}" dt="2021-12-22T04:00:59.708" v="1488" actId="1037"/>
          <ac:cxnSpMkLst>
            <pc:docMk/>
            <pc:sldMk cId="3288665831" sldId="263"/>
            <ac:cxnSpMk id="10" creationId="{F456D3BB-AB80-6441-9DC9-748DA22DBEB8}"/>
          </ac:cxnSpMkLst>
        </pc:cxnChg>
        <pc:cxnChg chg="add mod">
          <ac:chgData name="Lakshminarasimhan Madrassudarsan" userId="f5a111f7f39f895f" providerId="LiveId" clId="{3742B51C-04B8-BF4F-A3A0-2233D326B227}" dt="2021-12-22T04:08:08.752" v="1692" actId="1582"/>
          <ac:cxnSpMkLst>
            <pc:docMk/>
            <pc:sldMk cId="3288665831" sldId="263"/>
            <ac:cxnSpMk id="22" creationId="{52F5C674-2DB5-8841-B3AD-0FEF13AA58C7}"/>
          </ac:cxnSpMkLst>
        </pc:cxnChg>
        <pc:cxnChg chg="add mod">
          <ac:chgData name="Lakshminarasimhan Madrassudarsan" userId="f5a111f7f39f895f" providerId="LiveId" clId="{3742B51C-04B8-BF4F-A3A0-2233D326B227}" dt="2021-12-22T04:08:22.147" v="1694" actId="208"/>
          <ac:cxnSpMkLst>
            <pc:docMk/>
            <pc:sldMk cId="3288665831" sldId="263"/>
            <ac:cxnSpMk id="24" creationId="{87CF0702-FEDD-1E45-AF64-67418A02EC2F}"/>
          </ac:cxnSpMkLst>
        </pc:cxnChg>
      </pc:sldChg>
      <pc:sldChg chg="del">
        <pc:chgData name="Lakshminarasimhan Madrassudarsan" userId="f5a111f7f39f895f" providerId="LiveId" clId="{3742B51C-04B8-BF4F-A3A0-2233D326B227}" dt="2021-12-23T02:11:15.097" v="2383" actId="2696"/>
        <pc:sldMkLst>
          <pc:docMk/>
          <pc:sldMk cId="2987552906" sldId="264"/>
        </pc:sldMkLst>
      </pc:sldChg>
      <pc:sldChg chg="addSp modSp mod">
        <pc:chgData name="Lakshminarasimhan Madrassudarsan" userId="f5a111f7f39f895f" providerId="LiveId" clId="{3742B51C-04B8-BF4F-A3A0-2233D326B227}" dt="2021-12-26T00:23:51.302" v="9721"/>
        <pc:sldMkLst>
          <pc:docMk/>
          <pc:sldMk cId="1578726356" sldId="265"/>
        </pc:sldMkLst>
        <pc:spChg chg="mod">
          <ac:chgData name="Lakshminarasimhan Madrassudarsan" userId="f5a111f7f39f895f" providerId="LiveId" clId="{3742B51C-04B8-BF4F-A3A0-2233D326B227}" dt="2021-12-23T04:32:06.969" v="3102" actId="12"/>
          <ac:spMkLst>
            <pc:docMk/>
            <pc:sldMk cId="1578726356" sldId="265"/>
            <ac:spMk id="5" creationId="{1B07C49E-AFFC-EC46-8930-E4D428F5F943}"/>
          </ac:spMkLst>
        </pc:spChg>
        <pc:spChg chg="add mod">
          <ac:chgData name="Lakshminarasimhan Madrassudarsan" userId="f5a111f7f39f895f" providerId="LiveId" clId="{3742B51C-04B8-BF4F-A3A0-2233D326B227}" dt="2021-12-23T04:27:11.997" v="3088" actId="20577"/>
          <ac:spMkLst>
            <pc:docMk/>
            <pc:sldMk cId="1578726356" sldId="265"/>
            <ac:spMk id="6" creationId="{272868B1-01E9-FB41-B33C-107958CBA6F0}"/>
          </ac:spMkLst>
        </pc:spChg>
        <pc:spChg chg="add mod">
          <ac:chgData name="Lakshminarasimhan Madrassudarsan" userId="f5a111f7f39f895f" providerId="LiveId" clId="{3742B51C-04B8-BF4F-A3A0-2233D326B227}" dt="2021-12-23T04:28:23.202" v="3097"/>
          <ac:spMkLst>
            <pc:docMk/>
            <pc:sldMk cId="1578726356" sldId="265"/>
            <ac:spMk id="8" creationId="{0BC9A194-ABE4-9944-BEE3-F7C8D3F9DCD5}"/>
          </ac:spMkLst>
        </pc:spChg>
        <pc:cxnChg chg="add mod">
          <ac:chgData name="Lakshminarasimhan Madrassudarsan" userId="f5a111f7f39f895f" providerId="LiveId" clId="{3742B51C-04B8-BF4F-A3A0-2233D326B227}" dt="2021-12-23T04:27:20.779" v="3089"/>
          <ac:cxnSpMkLst>
            <pc:docMk/>
            <pc:sldMk cId="1578726356" sldId="265"/>
            <ac:cxnSpMk id="7" creationId="{51B4241D-F8E5-DB46-91A2-7FDDBB3FF144}"/>
          </ac:cxnSpMkLst>
        </pc:cxnChg>
        <pc:cxnChg chg="add mod">
          <ac:chgData name="Lakshminarasimhan Madrassudarsan" userId="f5a111f7f39f895f" providerId="LiveId" clId="{3742B51C-04B8-BF4F-A3A0-2233D326B227}" dt="2021-12-26T00:23:51.302" v="9721"/>
          <ac:cxnSpMkLst>
            <pc:docMk/>
            <pc:sldMk cId="1578726356" sldId="265"/>
            <ac:cxnSpMk id="9" creationId="{D26C5B13-EC31-E24C-9CA7-701BDB18EB3C}"/>
          </ac:cxnSpMkLst>
        </pc:cxnChg>
      </pc:sldChg>
      <pc:sldChg chg="addSp modSp mod">
        <pc:chgData name="Lakshminarasimhan Madrassudarsan" userId="f5a111f7f39f895f" providerId="LiveId" clId="{3742B51C-04B8-BF4F-A3A0-2233D326B227}" dt="2021-12-23T02:36:56.646" v="2980" actId="1076"/>
        <pc:sldMkLst>
          <pc:docMk/>
          <pc:sldMk cId="779971636" sldId="266"/>
        </pc:sldMkLst>
        <pc:spChg chg="mod">
          <ac:chgData name="Lakshminarasimhan Madrassudarsan" userId="f5a111f7f39f895f" providerId="LiveId" clId="{3742B51C-04B8-BF4F-A3A0-2233D326B227}" dt="2021-12-23T02:32:58.009" v="2827" actId="14100"/>
          <ac:spMkLst>
            <pc:docMk/>
            <pc:sldMk cId="779971636" sldId="266"/>
            <ac:spMk id="5" creationId="{1B07C49E-AFFC-EC46-8930-E4D428F5F943}"/>
          </ac:spMkLst>
        </pc:spChg>
        <pc:spChg chg="add mod">
          <ac:chgData name="Lakshminarasimhan Madrassudarsan" userId="f5a111f7f39f895f" providerId="LiveId" clId="{3742B51C-04B8-BF4F-A3A0-2233D326B227}" dt="2021-12-23T02:35:56.156" v="2967" actId="33524"/>
          <ac:spMkLst>
            <pc:docMk/>
            <pc:sldMk cId="779971636" sldId="266"/>
            <ac:spMk id="6" creationId="{8BE17EA1-E31B-4143-A796-C13AC6BF38D5}"/>
          </ac:spMkLst>
        </pc:spChg>
        <pc:spChg chg="add mod">
          <ac:chgData name="Lakshminarasimhan Madrassudarsan" userId="f5a111f7f39f895f" providerId="LiveId" clId="{3742B51C-04B8-BF4F-A3A0-2233D326B227}" dt="2021-12-23T02:36:56.646" v="2980" actId="1076"/>
          <ac:spMkLst>
            <pc:docMk/>
            <pc:sldMk cId="779971636" sldId="266"/>
            <ac:spMk id="7" creationId="{31171054-1BCC-8740-9FCE-CA0EA7432832}"/>
          </ac:spMkLst>
        </pc:spChg>
        <pc:cxnChg chg="add mod">
          <ac:chgData name="Lakshminarasimhan Madrassudarsan" userId="f5a111f7f39f895f" providerId="LiveId" clId="{3742B51C-04B8-BF4F-A3A0-2233D326B227}" dt="2021-12-23T02:36:06.527" v="2970" actId="14100"/>
          <ac:cxnSpMkLst>
            <pc:docMk/>
            <pc:sldMk cId="779971636" sldId="266"/>
            <ac:cxnSpMk id="8" creationId="{4883118B-6762-E745-87FD-171ABBA2E2FD}"/>
          </ac:cxnSpMkLst>
        </pc:cxnChg>
        <pc:cxnChg chg="add mod">
          <ac:chgData name="Lakshminarasimhan Madrassudarsan" userId="f5a111f7f39f895f" providerId="LiveId" clId="{3742B51C-04B8-BF4F-A3A0-2233D326B227}" dt="2021-12-23T02:36:56.646" v="2980" actId="1076"/>
          <ac:cxnSpMkLst>
            <pc:docMk/>
            <pc:sldMk cId="779971636" sldId="266"/>
            <ac:cxnSpMk id="9" creationId="{EF2A6130-15EE-2042-A4A8-81CE134545E9}"/>
          </ac:cxnSpMkLst>
        </pc:cxnChg>
      </pc:sldChg>
      <pc:sldChg chg="addSp delSp modSp mod">
        <pc:chgData name="Lakshminarasimhan Madrassudarsan" userId="f5a111f7f39f895f" providerId="LiveId" clId="{3742B51C-04B8-BF4F-A3A0-2233D326B227}" dt="2021-12-24T03:15:37.414" v="4673" actId="313"/>
        <pc:sldMkLst>
          <pc:docMk/>
          <pc:sldMk cId="3865605948" sldId="269"/>
        </pc:sldMkLst>
        <pc:spChg chg="add del mod">
          <ac:chgData name="Lakshminarasimhan Madrassudarsan" userId="f5a111f7f39f895f" providerId="LiveId" clId="{3742B51C-04B8-BF4F-A3A0-2233D326B227}" dt="2021-12-24T03:06:53.821" v="4414" actId="478"/>
          <ac:spMkLst>
            <pc:docMk/>
            <pc:sldMk cId="3865605948" sldId="269"/>
            <ac:spMk id="3" creationId="{373827F3-F386-AA4E-80ED-D86DEF8C158D}"/>
          </ac:spMkLst>
        </pc:spChg>
        <pc:spChg chg="add mod">
          <ac:chgData name="Lakshminarasimhan Madrassudarsan" userId="f5a111f7f39f895f" providerId="LiveId" clId="{3742B51C-04B8-BF4F-A3A0-2233D326B227}" dt="2021-12-24T03:15:37.414" v="4673" actId="313"/>
          <ac:spMkLst>
            <pc:docMk/>
            <pc:sldMk cId="3865605948" sldId="269"/>
            <ac:spMk id="6" creationId="{2FEA6FB8-11A3-1449-84C9-E83259AA82B2}"/>
          </ac:spMkLst>
        </pc:spChg>
        <pc:picChg chg="add mod">
          <ac:chgData name="Lakshminarasimhan Madrassudarsan" userId="f5a111f7f39f895f" providerId="LiveId" clId="{3742B51C-04B8-BF4F-A3A0-2233D326B227}" dt="2021-12-24T03:11:40.701" v="4424" actId="14100"/>
          <ac:picMkLst>
            <pc:docMk/>
            <pc:sldMk cId="3865605948" sldId="269"/>
            <ac:picMk id="2" creationId="{AFF036D7-2874-F744-8493-C1214C0AD584}"/>
          </ac:picMkLst>
        </pc:picChg>
      </pc:sldChg>
      <pc:sldChg chg="addSp delSp modSp mod">
        <pc:chgData name="Lakshminarasimhan Madrassudarsan" userId="f5a111f7f39f895f" providerId="LiveId" clId="{3742B51C-04B8-BF4F-A3A0-2233D326B227}" dt="2021-12-24T04:01:58.418" v="5859" actId="20577"/>
        <pc:sldMkLst>
          <pc:docMk/>
          <pc:sldMk cId="2727850971" sldId="270"/>
        </pc:sldMkLst>
        <pc:spChg chg="del">
          <ac:chgData name="Lakshminarasimhan Madrassudarsan" userId="f5a111f7f39f895f" providerId="LiveId" clId="{3742B51C-04B8-BF4F-A3A0-2233D326B227}" dt="2021-12-24T03:55:48.845" v="5674" actId="478"/>
          <ac:spMkLst>
            <pc:docMk/>
            <pc:sldMk cId="2727850971" sldId="270"/>
            <ac:spMk id="5" creationId="{1B07C49E-AFFC-EC46-8930-E4D428F5F943}"/>
          </ac:spMkLst>
        </pc:spChg>
        <pc:spChg chg="add mod">
          <ac:chgData name="Lakshminarasimhan Madrassudarsan" userId="f5a111f7f39f895f" providerId="LiveId" clId="{3742B51C-04B8-BF4F-A3A0-2233D326B227}" dt="2021-12-24T04:01:58.418" v="5859" actId="20577"/>
          <ac:spMkLst>
            <pc:docMk/>
            <pc:sldMk cId="2727850971" sldId="270"/>
            <ac:spMk id="7" creationId="{A8B960DC-0D94-D54E-80A6-CF1FBFF722A0}"/>
          </ac:spMkLst>
        </pc:spChg>
        <pc:picChg chg="add mod">
          <ac:chgData name="Lakshminarasimhan Madrassudarsan" userId="f5a111f7f39f895f" providerId="LiveId" clId="{3742B51C-04B8-BF4F-A3A0-2233D326B227}" dt="2021-12-24T04:01:18.056" v="5826" actId="1076"/>
          <ac:picMkLst>
            <pc:docMk/>
            <pc:sldMk cId="2727850971" sldId="270"/>
            <ac:picMk id="2" creationId="{9BC25D44-2A07-C742-A586-5EF9DE09A21A}"/>
          </ac:picMkLst>
        </pc:picChg>
        <pc:picChg chg="add mod">
          <ac:chgData name="Lakshminarasimhan Madrassudarsan" userId="f5a111f7f39f895f" providerId="LiveId" clId="{3742B51C-04B8-BF4F-A3A0-2233D326B227}" dt="2021-12-24T04:01:21.161" v="5827" actId="1076"/>
          <ac:picMkLst>
            <pc:docMk/>
            <pc:sldMk cId="2727850971" sldId="270"/>
            <ac:picMk id="6" creationId="{28733189-7219-E24E-98BF-0D1E6B1F895A}"/>
          </ac:picMkLst>
        </pc:picChg>
      </pc:sldChg>
      <pc:sldChg chg="modSp mod">
        <pc:chgData name="Lakshminarasimhan Madrassudarsan" userId="f5a111f7f39f895f" providerId="LiveId" clId="{3742B51C-04B8-BF4F-A3A0-2233D326B227}" dt="2021-12-26T02:05:16.309" v="10068" actId="20577"/>
        <pc:sldMkLst>
          <pc:docMk/>
          <pc:sldMk cId="1630123617" sldId="274"/>
        </pc:sldMkLst>
        <pc:spChg chg="mod">
          <ac:chgData name="Lakshminarasimhan Madrassudarsan" userId="f5a111f7f39f895f" providerId="LiveId" clId="{3742B51C-04B8-BF4F-A3A0-2233D326B227}" dt="2021-12-26T02:05:16.309" v="10068" actId="20577"/>
          <ac:spMkLst>
            <pc:docMk/>
            <pc:sldMk cId="1630123617" sldId="274"/>
            <ac:spMk id="5" creationId="{28684E62-A9F8-4E7A-AB01-78893062A1B4}"/>
          </ac:spMkLst>
        </pc:spChg>
      </pc:sldChg>
      <pc:sldChg chg="addSp delSp modSp mod">
        <pc:chgData name="Lakshminarasimhan Madrassudarsan" userId="f5a111f7f39f895f" providerId="LiveId" clId="{3742B51C-04B8-BF4F-A3A0-2233D326B227}" dt="2021-12-26T00:19:44.884" v="9716" actId="11529"/>
        <pc:sldMkLst>
          <pc:docMk/>
          <pc:sldMk cId="3410008520" sldId="275"/>
        </pc:sldMkLst>
        <pc:spChg chg="add mod">
          <ac:chgData name="Lakshminarasimhan Madrassudarsan" userId="f5a111f7f39f895f" providerId="LiveId" clId="{3742B51C-04B8-BF4F-A3A0-2233D326B227}" dt="2021-12-26T00:18:06.053" v="9693" actId="2711"/>
          <ac:spMkLst>
            <pc:docMk/>
            <pc:sldMk cId="3410008520" sldId="275"/>
            <ac:spMk id="4" creationId="{CD4CD265-B7E1-484C-895F-40A890390D18}"/>
          </ac:spMkLst>
        </pc:spChg>
        <pc:spChg chg="del">
          <ac:chgData name="Lakshminarasimhan Madrassudarsan" userId="f5a111f7f39f895f" providerId="LiveId" clId="{3742B51C-04B8-BF4F-A3A0-2233D326B227}" dt="2021-12-26T00:11:50.716" v="9653" actId="478"/>
          <ac:spMkLst>
            <pc:docMk/>
            <pc:sldMk cId="3410008520" sldId="275"/>
            <ac:spMk id="5" creationId="{28684E62-A9F8-4E7A-AB01-78893062A1B4}"/>
          </ac:spMkLst>
        </pc:spChg>
        <pc:spChg chg="add">
          <ac:chgData name="Lakshminarasimhan Madrassudarsan" userId="f5a111f7f39f895f" providerId="LiveId" clId="{3742B51C-04B8-BF4F-A3A0-2233D326B227}" dt="2021-12-26T00:19:27.602" v="9715" actId="11529"/>
          <ac:spMkLst>
            <pc:docMk/>
            <pc:sldMk cId="3410008520" sldId="275"/>
            <ac:spMk id="7" creationId="{282EF917-78AD-8643-8966-6E512BA85BF3}"/>
          </ac:spMkLst>
        </pc:spChg>
        <pc:spChg chg="add mod">
          <ac:chgData name="Lakshminarasimhan Madrassudarsan" userId="f5a111f7f39f895f" providerId="LiveId" clId="{3742B51C-04B8-BF4F-A3A0-2233D326B227}" dt="2021-12-26T00:18:53.166" v="9714" actId="6549"/>
          <ac:spMkLst>
            <pc:docMk/>
            <pc:sldMk cId="3410008520" sldId="275"/>
            <ac:spMk id="8" creationId="{3FA061DE-43C4-2F47-B45B-61C85A044DDE}"/>
          </ac:spMkLst>
        </pc:spChg>
        <pc:spChg chg="add">
          <ac:chgData name="Lakshminarasimhan Madrassudarsan" userId="f5a111f7f39f895f" providerId="LiveId" clId="{3742B51C-04B8-BF4F-A3A0-2233D326B227}" dt="2021-12-26T00:19:44.884" v="9716" actId="11529"/>
          <ac:spMkLst>
            <pc:docMk/>
            <pc:sldMk cId="3410008520" sldId="275"/>
            <ac:spMk id="9" creationId="{18D71282-3E37-2248-9ECC-122B58025005}"/>
          </ac:spMkLst>
        </pc:spChg>
        <pc:picChg chg="add mod">
          <ac:chgData name="Lakshminarasimhan Madrassudarsan" userId="f5a111f7f39f895f" providerId="LiveId" clId="{3742B51C-04B8-BF4F-A3A0-2233D326B227}" dt="2021-12-26T00:16:19.982" v="9665" actId="1076"/>
          <ac:picMkLst>
            <pc:docMk/>
            <pc:sldMk cId="3410008520" sldId="275"/>
            <ac:picMk id="2" creationId="{D1033447-E82A-B542-B892-0D1FE8C0D69A}"/>
          </ac:picMkLst>
        </pc:picChg>
        <pc:picChg chg="add mod">
          <ac:chgData name="Lakshminarasimhan Madrassudarsan" userId="f5a111f7f39f895f" providerId="LiveId" clId="{3742B51C-04B8-BF4F-A3A0-2233D326B227}" dt="2021-12-26T00:16:38.102" v="9666" actId="208"/>
          <ac:picMkLst>
            <pc:docMk/>
            <pc:sldMk cId="3410008520" sldId="275"/>
            <ac:picMk id="3" creationId="{C4928131-B9C2-0E42-BD61-73D7198A9F14}"/>
          </ac:picMkLst>
        </pc:picChg>
      </pc:sldChg>
      <pc:sldChg chg="addSp delSp modSp mod">
        <pc:chgData name="Lakshminarasimhan Madrassudarsan" userId="f5a111f7f39f895f" providerId="LiveId" clId="{3742B51C-04B8-BF4F-A3A0-2233D326B227}" dt="2021-12-26T00:23:55.641" v="9722"/>
        <pc:sldMkLst>
          <pc:docMk/>
          <pc:sldMk cId="148114319" sldId="276"/>
        </pc:sldMkLst>
        <pc:spChg chg="add del mod">
          <ac:chgData name="Lakshminarasimhan Madrassudarsan" userId="f5a111f7f39f895f" providerId="LiveId" clId="{3742B51C-04B8-BF4F-A3A0-2233D326B227}" dt="2021-12-23T04:55:48.140" v="3978" actId="478"/>
          <ac:spMkLst>
            <pc:docMk/>
            <pc:sldMk cId="148114319" sldId="276"/>
            <ac:spMk id="2" creationId="{C0B6A5DD-54A3-0B44-8621-B8041D4777E2}"/>
          </ac:spMkLst>
        </pc:spChg>
        <pc:spChg chg="mod">
          <ac:chgData name="Lakshminarasimhan Madrassudarsan" userId="f5a111f7f39f895f" providerId="LiveId" clId="{3742B51C-04B8-BF4F-A3A0-2233D326B227}" dt="2021-12-23T04:56:07.305" v="3987" actId="6549"/>
          <ac:spMkLst>
            <pc:docMk/>
            <pc:sldMk cId="148114319" sldId="276"/>
            <ac:spMk id="5" creationId="{1B07C49E-AFFC-EC46-8930-E4D428F5F943}"/>
          </ac:spMkLst>
        </pc:spChg>
        <pc:spChg chg="add mod">
          <ac:chgData name="Lakshminarasimhan Madrassudarsan" userId="f5a111f7f39f895f" providerId="LiveId" clId="{3742B51C-04B8-BF4F-A3A0-2233D326B227}" dt="2021-12-23T04:55:43.608" v="3976" actId="1076"/>
          <ac:spMkLst>
            <pc:docMk/>
            <pc:sldMk cId="148114319" sldId="276"/>
            <ac:spMk id="6" creationId="{20DBD564-C700-2F4C-A0F0-F1BD90D31061}"/>
          </ac:spMkLst>
        </pc:spChg>
        <pc:spChg chg="add mod">
          <ac:chgData name="Lakshminarasimhan Madrassudarsan" userId="f5a111f7f39f895f" providerId="LiveId" clId="{3742B51C-04B8-BF4F-A3A0-2233D326B227}" dt="2021-12-23T04:55:34.505" v="3973"/>
          <ac:spMkLst>
            <pc:docMk/>
            <pc:sldMk cId="148114319" sldId="276"/>
            <ac:spMk id="8" creationId="{5F7C46F5-170F-1D45-8223-564AAEA40220}"/>
          </ac:spMkLst>
        </pc:spChg>
        <pc:cxnChg chg="add mod">
          <ac:chgData name="Lakshminarasimhan Madrassudarsan" userId="f5a111f7f39f895f" providerId="LiveId" clId="{3742B51C-04B8-BF4F-A3A0-2233D326B227}" dt="2021-12-23T04:55:56.394" v="3979" actId="1076"/>
          <ac:cxnSpMkLst>
            <pc:docMk/>
            <pc:sldMk cId="148114319" sldId="276"/>
            <ac:cxnSpMk id="7" creationId="{49EA9F5D-9DAA-0046-9382-20DE4C842C54}"/>
          </ac:cxnSpMkLst>
        </pc:cxnChg>
        <pc:cxnChg chg="add mod">
          <ac:chgData name="Lakshminarasimhan Madrassudarsan" userId="f5a111f7f39f895f" providerId="LiveId" clId="{3742B51C-04B8-BF4F-A3A0-2233D326B227}" dt="2021-12-26T00:23:55.641" v="9722"/>
          <ac:cxnSpMkLst>
            <pc:docMk/>
            <pc:sldMk cId="148114319" sldId="276"/>
            <ac:cxnSpMk id="9" creationId="{C7FBF60D-FEE5-6944-B1E4-571E3580BD4B}"/>
          </ac:cxnSpMkLst>
        </pc:cxnChg>
      </pc:sldChg>
      <pc:sldChg chg="addSp modSp mod">
        <pc:chgData name="Lakshminarasimhan Madrassudarsan" userId="f5a111f7f39f895f" providerId="LiveId" clId="{3742B51C-04B8-BF4F-A3A0-2233D326B227}" dt="2021-12-24T03:03:49.470" v="4409" actId="1076"/>
        <pc:sldMkLst>
          <pc:docMk/>
          <pc:sldMk cId="321008965" sldId="277"/>
        </pc:sldMkLst>
        <pc:spChg chg="add mod">
          <ac:chgData name="Lakshminarasimhan Madrassudarsan" userId="f5a111f7f39f895f" providerId="LiveId" clId="{3742B51C-04B8-BF4F-A3A0-2233D326B227}" dt="2021-12-24T02:52:58.005" v="4385" actId="14861"/>
          <ac:spMkLst>
            <pc:docMk/>
            <pc:sldMk cId="321008965" sldId="277"/>
            <ac:spMk id="5" creationId="{37824A46-2A99-E540-BF59-21DA49E31C3C}"/>
          </ac:spMkLst>
        </pc:spChg>
        <pc:spChg chg="add mod">
          <ac:chgData name="Lakshminarasimhan Madrassudarsan" userId="f5a111f7f39f895f" providerId="LiveId" clId="{3742B51C-04B8-BF4F-A3A0-2233D326B227}" dt="2021-12-24T02:52:58.005" v="4385" actId="14861"/>
          <ac:spMkLst>
            <pc:docMk/>
            <pc:sldMk cId="321008965" sldId="277"/>
            <ac:spMk id="6" creationId="{AABDABBA-259E-EB4E-894F-8394080C06C1}"/>
          </ac:spMkLst>
        </pc:spChg>
        <pc:spChg chg="mod">
          <ac:chgData name="Lakshminarasimhan Madrassudarsan" userId="f5a111f7f39f895f" providerId="LiveId" clId="{3742B51C-04B8-BF4F-A3A0-2233D326B227}" dt="2021-12-24T02:52:58.005" v="4385" actId="14861"/>
          <ac:spMkLst>
            <pc:docMk/>
            <pc:sldMk cId="321008965" sldId="277"/>
            <ac:spMk id="8" creationId="{C7B9C153-C85C-3240-8E7E-523FBC004564}"/>
          </ac:spMkLst>
        </pc:spChg>
        <pc:picChg chg="add mod">
          <ac:chgData name="Lakshminarasimhan Madrassudarsan" userId="f5a111f7f39f895f" providerId="LiveId" clId="{3742B51C-04B8-BF4F-A3A0-2233D326B227}" dt="2021-12-24T03:03:49.470" v="4409" actId="1076"/>
          <ac:picMkLst>
            <pc:docMk/>
            <pc:sldMk cId="321008965" sldId="277"/>
            <ac:picMk id="2" creationId="{F0054707-EB45-E544-AB82-6DAEAD4B77B7}"/>
          </ac:picMkLst>
        </pc:picChg>
        <pc:picChg chg="add mod">
          <ac:chgData name="Lakshminarasimhan Madrassudarsan" userId="f5a111f7f39f895f" providerId="LiveId" clId="{3742B51C-04B8-BF4F-A3A0-2233D326B227}" dt="2021-12-24T03:01:49.035" v="4401" actId="14100"/>
          <ac:picMkLst>
            <pc:docMk/>
            <pc:sldMk cId="321008965" sldId="277"/>
            <ac:picMk id="3" creationId="{890597E9-5D76-774F-92DD-A47C1826DDE9}"/>
          </ac:picMkLst>
        </pc:picChg>
        <pc:picChg chg="add mod">
          <ac:chgData name="Lakshminarasimhan Madrassudarsan" userId="f5a111f7f39f895f" providerId="LiveId" clId="{3742B51C-04B8-BF4F-A3A0-2233D326B227}" dt="2021-12-24T03:01:39.787" v="4399" actId="1076"/>
          <ac:picMkLst>
            <pc:docMk/>
            <pc:sldMk cId="321008965" sldId="277"/>
            <ac:picMk id="9" creationId="{A2030C23-DD04-3B40-934C-41AF6147DC7F}"/>
          </ac:picMkLst>
        </pc:picChg>
        <pc:picChg chg="add mod">
          <ac:chgData name="Lakshminarasimhan Madrassudarsan" userId="f5a111f7f39f895f" providerId="LiveId" clId="{3742B51C-04B8-BF4F-A3A0-2233D326B227}" dt="2021-12-24T03:03:26.047" v="4402" actId="14100"/>
          <ac:picMkLst>
            <pc:docMk/>
            <pc:sldMk cId="321008965" sldId="277"/>
            <ac:picMk id="10" creationId="{68DB5280-55B4-B74B-9BFD-921F21F88E92}"/>
          </ac:picMkLst>
        </pc:picChg>
        <pc:picChg chg="add mod">
          <ac:chgData name="Lakshminarasimhan Madrassudarsan" userId="f5a111f7f39f895f" providerId="LiveId" clId="{3742B51C-04B8-BF4F-A3A0-2233D326B227}" dt="2021-12-24T03:03:41.212" v="4407" actId="1076"/>
          <ac:picMkLst>
            <pc:docMk/>
            <pc:sldMk cId="321008965" sldId="277"/>
            <ac:picMk id="11" creationId="{1BCD88FA-29E0-B74D-86C1-74805AC6905D}"/>
          </ac:picMkLst>
        </pc:picChg>
      </pc:sldChg>
      <pc:sldChg chg="addSp delSp modSp mod">
        <pc:chgData name="Lakshminarasimhan Madrassudarsan" userId="f5a111f7f39f895f" providerId="LiveId" clId="{3742B51C-04B8-BF4F-A3A0-2233D326B227}" dt="2021-12-26T02:28:41.079" v="10069" actId="164"/>
        <pc:sldMkLst>
          <pc:docMk/>
          <pc:sldMk cId="2459446073" sldId="289"/>
        </pc:sldMkLst>
        <pc:spChg chg="add mod">
          <ac:chgData name="Lakshminarasimhan Madrassudarsan" userId="f5a111f7f39f895f" providerId="LiveId" clId="{3742B51C-04B8-BF4F-A3A0-2233D326B227}" dt="2021-12-25T22:15:35.831" v="8692" actId="1582"/>
          <ac:spMkLst>
            <pc:docMk/>
            <pc:sldMk cId="2459446073" sldId="289"/>
            <ac:spMk id="3" creationId="{247D238E-9836-F143-BD80-C3B3462A5A66}"/>
          </ac:spMkLst>
        </pc:spChg>
        <pc:spChg chg="del">
          <ac:chgData name="Lakshminarasimhan Madrassudarsan" userId="f5a111f7f39f895f" providerId="LiveId" clId="{3742B51C-04B8-BF4F-A3A0-2233D326B227}" dt="2021-12-25T22:05:12.877" v="8683" actId="478"/>
          <ac:spMkLst>
            <pc:docMk/>
            <pc:sldMk cId="2459446073" sldId="289"/>
            <ac:spMk id="5" creationId="{1B07C49E-AFFC-EC46-8930-E4D428F5F943}"/>
          </ac:spMkLst>
        </pc:spChg>
        <pc:spChg chg="add mod">
          <ac:chgData name="Lakshminarasimhan Madrassudarsan" userId="f5a111f7f39f895f" providerId="LiveId" clId="{3742B51C-04B8-BF4F-A3A0-2233D326B227}" dt="2021-12-25T23:35:49.663" v="8857" actId="6549"/>
          <ac:spMkLst>
            <pc:docMk/>
            <pc:sldMk cId="2459446073" sldId="289"/>
            <ac:spMk id="8" creationId="{6E86518E-BC1F-3A47-A0F5-91AB0D897BAC}"/>
          </ac:spMkLst>
        </pc:spChg>
        <pc:grpChg chg="add">
          <ac:chgData name="Lakshminarasimhan Madrassudarsan" userId="f5a111f7f39f895f" providerId="LiveId" clId="{3742B51C-04B8-BF4F-A3A0-2233D326B227}" dt="2021-12-26T02:28:41.079" v="10069" actId="164"/>
          <ac:grpSpMkLst>
            <pc:docMk/>
            <pc:sldMk cId="2459446073" sldId="289"/>
            <ac:grpSpMk id="5" creationId="{8F1E7E9A-BC2C-BB42-9281-29ACFE8DFB83}"/>
          </ac:grpSpMkLst>
        </pc:grpChg>
        <pc:graphicFrameChg chg="add mod">
          <ac:chgData name="Lakshminarasimhan Madrassudarsan" userId="f5a111f7f39f895f" providerId="LiveId" clId="{3742B51C-04B8-BF4F-A3A0-2233D326B227}" dt="2021-12-25T22:14:43.196" v="8686"/>
          <ac:graphicFrameMkLst>
            <pc:docMk/>
            <pc:sldMk cId="2459446073" sldId="289"/>
            <ac:graphicFrameMk id="6" creationId="{DC65A46B-2E95-574C-BC03-EFB10E6A7268}"/>
          </ac:graphicFrameMkLst>
        </pc:graphicFrameChg>
        <pc:picChg chg="add mod">
          <ac:chgData name="Lakshminarasimhan Madrassudarsan" userId="f5a111f7f39f895f" providerId="LiveId" clId="{3742B51C-04B8-BF4F-A3A0-2233D326B227}" dt="2021-12-25T22:14:58.124" v="8688" actId="1076"/>
          <ac:picMkLst>
            <pc:docMk/>
            <pc:sldMk cId="2459446073" sldId="289"/>
            <ac:picMk id="2" creationId="{33623B7E-3980-4E4F-A1C4-579FE49024AC}"/>
          </ac:picMkLst>
        </pc:picChg>
      </pc:sldChg>
      <pc:sldChg chg="del">
        <pc:chgData name="Lakshminarasimhan Madrassudarsan" userId="f5a111f7f39f895f" providerId="LiveId" clId="{3742B51C-04B8-BF4F-A3A0-2233D326B227}" dt="2021-12-24T02:48:28.785" v="4354" actId="2696"/>
        <pc:sldMkLst>
          <pc:docMk/>
          <pc:sldMk cId="1813711241" sldId="293"/>
        </pc:sldMkLst>
      </pc:sldChg>
      <pc:sldChg chg="addSp delSp modSp mod">
        <pc:chgData name="Lakshminarasimhan Madrassudarsan" userId="f5a111f7f39f895f" providerId="LiveId" clId="{3742B51C-04B8-BF4F-A3A0-2233D326B227}" dt="2021-12-25T20:56:30.283" v="7612" actId="20577"/>
        <pc:sldMkLst>
          <pc:docMk/>
          <pc:sldMk cId="981671777" sldId="296"/>
        </pc:sldMkLst>
        <pc:spChg chg="mod">
          <ac:chgData name="Lakshminarasimhan Madrassudarsan" userId="f5a111f7f39f895f" providerId="LiveId" clId="{3742B51C-04B8-BF4F-A3A0-2233D326B227}" dt="2021-12-25T20:54:18.165" v="7472" actId="20577"/>
          <ac:spMkLst>
            <pc:docMk/>
            <pc:sldMk cId="981671777" sldId="296"/>
            <ac:spMk id="2" creationId="{54176327-8CC4-4356-8BBB-DC4965CE9857}"/>
          </ac:spMkLst>
        </pc:spChg>
        <pc:spChg chg="del">
          <ac:chgData name="Lakshminarasimhan Madrassudarsan" userId="f5a111f7f39f895f" providerId="LiveId" clId="{3742B51C-04B8-BF4F-A3A0-2233D326B227}" dt="2021-12-25T20:53:18.388" v="7415" actId="478"/>
          <ac:spMkLst>
            <pc:docMk/>
            <pc:sldMk cId="981671777" sldId="296"/>
            <ac:spMk id="5" creationId="{85D9F803-CDBC-C74C-AF1B-2B5937D1C241}"/>
          </ac:spMkLst>
        </pc:spChg>
        <pc:spChg chg="add mod">
          <ac:chgData name="Lakshminarasimhan Madrassudarsan" userId="f5a111f7f39f895f" providerId="LiveId" clId="{3742B51C-04B8-BF4F-A3A0-2233D326B227}" dt="2021-12-25T20:56:30.283" v="7612" actId="20577"/>
          <ac:spMkLst>
            <pc:docMk/>
            <pc:sldMk cId="981671777" sldId="296"/>
            <ac:spMk id="6" creationId="{E088E86E-BE19-2E4E-A993-D949E1E6A882}"/>
          </ac:spMkLst>
        </pc:spChg>
        <pc:picChg chg="add mod">
          <ac:chgData name="Lakshminarasimhan Madrassudarsan" userId="f5a111f7f39f895f" providerId="LiveId" clId="{3742B51C-04B8-BF4F-A3A0-2233D326B227}" dt="2021-12-25T20:55:11.153" v="7474" actId="14100"/>
          <ac:picMkLst>
            <pc:docMk/>
            <pc:sldMk cId="981671777" sldId="296"/>
            <ac:picMk id="4" creationId="{9F425E46-7532-4F42-9D26-95C0BE722B3A}"/>
          </ac:picMkLst>
        </pc:picChg>
      </pc:sldChg>
      <pc:sldChg chg="addSp delSp modSp mod">
        <pc:chgData name="Lakshminarasimhan Madrassudarsan" userId="f5a111f7f39f895f" providerId="LiveId" clId="{3742B51C-04B8-BF4F-A3A0-2233D326B227}" dt="2021-12-23T02:04:50.151" v="2179" actId="14100"/>
        <pc:sldMkLst>
          <pc:docMk/>
          <pc:sldMk cId="280316088" sldId="299"/>
        </pc:sldMkLst>
        <pc:spChg chg="add del mod">
          <ac:chgData name="Lakshminarasimhan Madrassudarsan" userId="f5a111f7f39f895f" providerId="LiveId" clId="{3742B51C-04B8-BF4F-A3A0-2233D326B227}" dt="2021-12-22T04:27:21.581" v="1801" actId="478"/>
          <ac:spMkLst>
            <pc:docMk/>
            <pc:sldMk cId="280316088" sldId="299"/>
            <ac:spMk id="2" creationId="{92B63223-DFF7-E94D-8A30-9CF7D3A932E4}"/>
          </ac:spMkLst>
        </pc:spChg>
        <pc:spChg chg="mod">
          <ac:chgData name="Lakshminarasimhan Madrassudarsan" userId="f5a111f7f39f895f" providerId="LiveId" clId="{3742B51C-04B8-BF4F-A3A0-2233D326B227}" dt="2021-12-22T04:19:58.846" v="1715" actId="1076"/>
          <ac:spMkLst>
            <pc:docMk/>
            <pc:sldMk cId="280316088" sldId="299"/>
            <ac:spMk id="3" creationId="{AB0AB2AC-B7E6-6849-9AE9-697369407F8F}"/>
          </ac:spMkLst>
        </pc:spChg>
        <pc:spChg chg="del">
          <ac:chgData name="Lakshminarasimhan Madrassudarsan" userId="f5a111f7f39f895f" providerId="LiveId" clId="{3742B51C-04B8-BF4F-A3A0-2233D326B227}" dt="2021-12-22T04:20:11.524" v="1719" actId="478"/>
          <ac:spMkLst>
            <pc:docMk/>
            <pc:sldMk cId="280316088" sldId="299"/>
            <ac:spMk id="5" creationId="{1B07C49E-AFFC-EC46-8930-E4D428F5F943}"/>
          </ac:spMkLst>
        </pc:spChg>
        <pc:spChg chg="add mod">
          <ac:chgData name="Lakshminarasimhan Madrassudarsan" userId="f5a111f7f39f895f" providerId="LiveId" clId="{3742B51C-04B8-BF4F-A3A0-2233D326B227}" dt="2021-12-23T02:04:50.151" v="2179" actId="14100"/>
          <ac:spMkLst>
            <pc:docMk/>
            <pc:sldMk cId="280316088" sldId="299"/>
            <ac:spMk id="7" creationId="{433BFCBD-42E7-3749-8876-7132DB48F5D4}"/>
          </ac:spMkLst>
        </pc:spChg>
        <pc:spChg chg="add del mod">
          <ac:chgData name="Lakshminarasimhan Madrassudarsan" userId="f5a111f7f39f895f" providerId="LiveId" clId="{3742B51C-04B8-BF4F-A3A0-2233D326B227}" dt="2021-12-23T01:51:37.612" v="2001" actId="478"/>
          <ac:spMkLst>
            <pc:docMk/>
            <pc:sldMk cId="280316088" sldId="299"/>
            <ac:spMk id="8" creationId="{35D95FC5-B5BA-7E4E-ABBF-1C67E5E238BE}"/>
          </ac:spMkLst>
        </pc:spChg>
        <pc:spChg chg="add del mod">
          <ac:chgData name="Lakshminarasimhan Madrassudarsan" userId="f5a111f7f39f895f" providerId="LiveId" clId="{3742B51C-04B8-BF4F-A3A0-2233D326B227}" dt="2021-12-23T01:54:48.309" v="2028" actId="478"/>
          <ac:spMkLst>
            <pc:docMk/>
            <pc:sldMk cId="280316088" sldId="299"/>
            <ac:spMk id="9" creationId="{36B570A4-AC5A-6541-A0D7-EB84CD14C511}"/>
          </ac:spMkLst>
        </pc:spChg>
        <pc:spChg chg="add del mod">
          <ac:chgData name="Lakshminarasimhan Madrassudarsan" userId="f5a111f7f39f895f" providerId="LiveId" clId="{3742B51C-04B8-BF4F-A3A0-2233D326B227}" dt="2021-12-23T01:54:48.309" v="2028" actId="478"/>
          <ac:spMkLst>
            <pc:docMk/>
            <pc:sldMk cId="280316088" sldId="299"/>
            <ac:spMk id="10" creationId="{43A22712-0D8E-0E46-BB02-19A8923250A6}"/>
          </ac:spMkLst>
        </pc:spChg>
        <pc:spChg chg="add del mod">
          <ac:chgData name="Lakshminarasimhan Madrassudarsan" userId="f5a111f7f39f895f" providerId="LiveId" clId="{3742B51C-04B8-BF4F-A3A0-2233D326B227}" dt="2021-12-22T04:25:37.833" v="1797"/>
          <ac:spMkLst>
            <pc:docMk/>
            <pc:sldMk cId="280316088" sldId="299"/>
            <ac:spMk id="11" creationId="{F278FB9C-15B0-8742-A1AC-8677C7746BE6}"/>
          </ac:spMkLst>
        </pc:spChg>
        <pc:spChg chg="add del mod">
          <ac:chgData name="Lakshminarasimhan Madrassudarsan" userId="f5a111f7f39f895f" providerId="LiveId" clId="{3742B51C-04B8-BF4F-A3A0-2233D326B227}" dt="2021-12-22T04:27:21.581" v="1801" actId="478"/>
          <ac:spMkLst>
            <pc:docMk/>
            <pc:sldMk cId="280316088" sldId="299"/>
            <ac:spMk id="12" creationId="{8C5A2487-C56D-DC40-89B7-0390DD13AADD}"/>
          </ac:spMkLst>
        </pc:spChg>
        <pc:spChg chg="add del mod">
          <ac:chgData name="Lakshminarasimhan Madrassudarsan" userId="f5a111f7f39f895f" providerId="LiveId" clId="{3742B51C-04B8-BF4F-A3A0-2233D326B227}" dt="2021-12-22T04:39:14.004" v="1844" actId="478"/>
          <ac:spMkLst>
            <pc:docMk/>
            <pc:sldMk cId="280316088" sldId="299"/>
            <ac:spMk id="13" creationId="{5BBC5853-955B-0845-B284-1D9C79604818}"/>
          </ac:spMkLst>
        </pc:spChg>
        <pc:spChg chg="add del mod">
          <ac:chgData name="Lakshminarasimhan Madrassudarsan" userId="f5a111f7f39f895f" providerId="LiveId" clId="{3742B51C-04B8-BF4F-A3A0-2233D326B227}" dt="2021-12-22T04:39:14.004" v="1844" actId="478"/>
          <ac:spMkLst>
            <pc:docMk/>
            <pc:sldMk cId="280316088" sldId="299"/>
            <ac:spMk id="14" creationId="{FB426254-8958-D24B-A1F2-91A3DCBA49C7}"/>
          </ac:spMkLst>
        </pc:spChg>
        <pc:spChg chg="add del mod">
          <ac:chgData name="Lakshminarasimhan Madrassudarsan" userId="f5a111f7f39f895f" providerId="LiveId" clId="{3742B51C-04B8-BF4F-A3A0-2233D326B227}" dt="2021-12-22T04:39:14.004" v="1844" actId="478"/>
          <ac:spMkLst>
            <pc:docMk/>
            <pc:sldMk cId="280316088" sldId="299"/>
            <ac:spMk id="15" creationId="{9B463610-495C-CA43-86F1-3EF873B00F37}"/>
          </ac:spMkLst>
        </pc:spChg>
        <pc:spChg chg="add del mod">
          <ac:chgData name="Lakshminarasimhan Madrassudarsan" userId="f5a111f7f39f895f" providerId="LiveId" clId="{3742B51C-04B8-BF4F-A3A0-2233D326B227}" dt="2021-12-22T04:39:14.004" v="1844" actId="478"/>
          <ac:spMkLst>
            <pc:docMk/>
            <pc:sldMk cId="280316088" sldId="299"/>
            <ac:spMk id="17" creationId="{9445BCEB-BC7D-F443-8D58-AFFD647A7671}"/>
          </ac:spMkLst>
        </pc:spChg>
        <pc:spChg chg="add del mod">
          <ac:chgData name="Lakshminarasimhan Madrassudarsan" userId="f5a111f7f39f895f" providerId="LiveId" clId="{3742B51C-04B8-BF4F-A3A0-2233D326B227}" dt="2021-12-23T01:54:48.309" v="2028" actId="478"/>
          <ac:spMkLst>
            <pc:docMk/>
            <pc:sldMk cId="280316088" sldId="299"/>
            <ac:spMk id="19" creationId="{9791A90D-1EB4-1C49-9B9F-ACC9CC4206B0}"/>
          </ac:spMkLst>
        </pc:spChg>
        <pc:spChg chg="add mod">
          <ac:chgData name="Lakshminarasimhan Madrassudarsan" userId="f5a111f7f39f895f" providerId="LiveId" clId="{3742B51C-04B8-BF4F-A3A0-2233D326B227}" dt="2021-12-23T02:04:12.379" v="2176" actId="14100"/>
          <ac:spMkLst>
            <pc:docMk/>
            <pc:sldMk cId="280316088" sldId="299"/>
            <ac:spMk id="24" creationId="{B10F2010-F54F-924D-BE3B-DB238050CD05}"/>
          </ac:spMkLst>
        </pc:spChg>
        <pc:spChg chg="add del mod">
          <ac:chgData name="Lakshminarasimhan Madrassudarsan" userId="f5a111f7f39f895f" providerId="LiveId" clId="{3742B51C-04B8-BF4F-A3A0-2233D326B227}" dt="2021-12-23T01:39:49.845" v="1967"/>
          <ac:spMkLst>
            <pc:docMk/>
            <pc:sldMk cId="280316088" sldId="299"/>
            <ac:spMk id="25" creationId="{DB6A7AF0-D7A5-A542-9C2B-4DAF7FF61945}"/>
          </ac:spMkLst>
        </pc:spChg>
        <pc:spChg chg="add mod">
          <ac:chgData name="Lakshminarasimhan Madrassudarsan" userId="f5a111f7f39f895f" providerId="LiveId" clId="{3742B51C-04B8-BF4F-A3A0-2233D326B227}" dt="2021-12-23T01:54:50.704" v="2029"/>
          <ac:spMkLst>
            <pc:docMk/>
            <pc:sldMk cId="280316088" sldId="299"/>
            <ac:spMk id="28" creationId="{17BDD496-CBAC-7146-8C6B-8EB8203FB6B8}"/>
          </ac:spMkLst>
        </pc:spChg>
        <pc:spChg chg="add mod">
          <ac:chgData name="Lakshminarasimhan Madrassudarsan" userId="f5a111f7f39f895f" providerId="LiveId" clId="{3742B51C-04B8-BF4F-A3A0-2233D326B227}" dt="2021-12-23T01:54:50.704" v="2029"/>
          <ac:spMkLst>
            <pc:docMk/>
            <pc:sldMk cId="280316088" sldId="299"/>
            <ac:spMk id="29" creationId="{363DCDA6-B481-0D49-83A1-8818B7474218}"/>
          </ac:spMkLst>
        </pc:spChg>
        <pc:spChg chg="add mod">
          <ac:chgData name="Lakshminarasimhan Madrassudarsan" userId="f5a111f7f39f895f" providerId="LiveId" clId="{3742B51C-04B8-BF4F-A3A0-2233D326B227}" dt="2021-12-23T01:54:50.704" v="2029"/>
          <ac:spMkLst>
            <pc:docMk/>
            <pc:sldMk cId="280316088" sldId="299"/>
            <ac:spMk id="30" creationId="{6F6243B9-7D17-DD45-8565-A0ABA2411FF8}"/>
          </ac:spMkLst>
        </pc:spChg>
        <pc:spChg chg="add mod">
          <ac:chgData name="Lakshminarasimhan Madrassudarsan" userId="f5a111f7f39f895f" providerId="LiveId" clId="{3742B51C-04B8-BF4F-A3A0-2233D326B227}" dt="2021-12-23T01:54:50.704" v="2029"/>
          <ac:spMkLst>
            <pc:docMk/>
            <pc:sldMk cId="280316088" sldId="299"/>
            <ac:spMk id="31" creationId="{EFA47193-0CD7-894F-9182-C55ED36B23F8}"/>
          </ac:spMkLst>
        </pc:spChg>
        <pc:graphicFrameChg chg="add del mod modGraphic">
          <ac:chgData name="Lakshminarasimhan Madrassudarsan" userId="f5a111f7f39f895f" providerId="LiveId" clId="{3742B51C-04B8-BF4F-A3A0-2233D326B227}" dt="2021-12-23T01:48:25.838" v="1975" actId="1032"/>
          <ac:graphicFrameMkLst>
            <pc:docMk/>
            <pc:sldMk cId="280316088" sldId="299"/>
            <ac:graphicFrameMk id="26" creationId="{B56B4D3A-69C3-2A4B-B302-8B30CB228699}"/>
          </ac:graphicFrameMkLst>
        </pc:graphicFrameChg>
        <pc:graphicFrameChg chg="add del mod modGraphic">
          <ac:chgData name="Lakshminarasimhan Madrassudarsan" userId="f5a111f7f39f895f" providerId="LiveId" clId="{3742B51C-04B8-BF4F-A3A0-2233D326B227}" dt="2021-12-23T01:54:48.309" v="2028" actId="478"/>
          <ac:graphicFrameMkLst>
            <pc:docMk/>
            <pc:sldMk cId="280316088" sldId="299"/>
            <ac:graphicFrameMk id="27" creationId="{0BAF5FCA-47B4-D04F-92F5-86EEF04E87D9}"/>
          </ac:graphicFrameMkLst>
        </pc:graphicFrameChg>
        <pc:picChg chg="add del mod">
          <ac:chgData name="Lakshminarasimhan Madrassudarsan" userId="f5a111f7f39f895f" providerId="LiveId" clId="{3742B51C-04B8-BF4F-A3A0-2233D326B227}" dt="2021-12-22T04:32:16.627" v="1810" actId="478"/>
          <ac:picMkLst>
            <pc:docMk/>
            <pc:sldMk cId="280316088" sldId="299"/>
            <ac:picMk id="16" creationId="{54B74D15-7FA5-E844-B68C-EA265DEE7B32}"/>
          </ac:picMkLst>
        </pc:picChg>
        <pc:picChg chg="add del mod">
          <ac:chgData name="Lakshminarasimhan Madrassudarsan" userId="f5a111f7f39f895f" providerId="LiveId" clId="{3742B51C-04B8-BF4F-A3A0-2233D326B227}" dt="2021-12-23T01:54:48.309" v="2028" actId="478"/>
          <ac:picMkLst>
            <pc:docMk/>
            <pc:sldMk cId="280316088" sldId="299"/>
            <ac:picMk id="18" creationId="{391A94B1-4D63-9D4B-8D79-25FA43ED509E}"/>
          </ac:picMkLst>
        </pc:picChg>
        <pc:picChg chg="add mod">
          <ac:chgData name="Lakshminarasimhan Madrassudarsan" userId="f5a111f7f39f895f" providerId="LiveId" clId="{3742B51C-04B8-BF4F-A3A0-2233D326B227}" dt="2021-12-23T01:55:19.384" v="2032" actId="208"/>
          <ac:picMkLst>
            <pc:docMk/>
            <pc:sldMk cId="280316088" sldId="299"/>
            <ac:picMk id="32" creationId="{838030F7-77D6-A448-9581-DB415F7C97E5}"/>
          </ac:picMkLst>
        </pc:picChg>
        <pc:cxnChg chg="add mod">
          <ac:chgData name="Lakshminarasimhan Madrassudarsan" userId="f5a111f7f39f895f" providerId="LiveId" clId="{3742B51C-04B8-BF4F-A3A0-2233D326B227}" dt="2021-12-22T04:43:26.254" v="1895" actId="1076"/>
          <ac:cxnSpMkLst>
            <pc:docMk/>
            <pc:sldMk cId="280316088" sldId="299"/>
            <ac:cxnSpMk id="20" creationId="{F913695E-1B59-E246-AD3F-1A7002E03EEB}"/>
          </ac:cxnSpMkLst>
        </pc:cxnChg>
        <pc:cxnChg chg="add mod">
          <ac:chgData name="Lakshminarasimhan Madrassudarsan" userId="f5a111f7f39f895f" providerId="LiveId" clId="{3742B51C-04B8-BF4F-A3A0-2233D326B227}" dt="2021-12-22T04:44:04.264" v="1903" actId="1076"/>
          <ac:cxnSpMkLst>
            <pc:docMk/>
            <pc:sldMk cId="280316088" sldId="299"/>
            <ac:cxnSpMk id="21" creationId="{E3653B5F-0BA5-3448-BAB6-D37FC7B9418F}"/>
          </ac:cxnSpMkLst>
        </pc:cxnChg>
      </pc:sldChg>
      <pc:sldChg chg="addSp delSp modSp mod">
        <pc:chgData name="Lakshminarasimhan Madrassudarsan" userId="f5a111f7f39f895f" providerId="LiveId" clId="{3742B51C-04B8-BF4F-A3A0-2233D326B227}" dt="2021-12-23T02:07:53.258" v="2228" actId="20577"/>
        <pc:sldMkLst>
          <pc:docMk/>
          <pc:sldMk cId="1385553969" sldId="302"/>
        </pc:sldMkLst>
        <pc:spChg chg="del">
          <ac:chgData name="Lakshminarasimhan Madrassudarsan" userId="f5a111f7f39f895f" providerId="LiveId" clId="{3742B51C-04B8-BF4F-A3A0-2233D326B227}" dt="2021-12-23T01:39:11.812" v="1957" actId="478"/>
          <ac:spMkLst>
            <pc:docMk/>
            <pc:sldMk cId="1385553969" sldId="302"/>
            <ac:spMk id="2" creationId="{8B78C759-C687-440F-8CAE-D3071F1AB630}"/>
          </ac:spMkLst>
        </pc:spChg>
        <pc:spChg chg="mod">
          <ac:chgData name="Lakshminarasimhan Madrassudarsan" userId="f5a111f7f39f895f" providerId="LiveId" clId="{3742B51C-04B8-BF4F-A3A0-2233D326B227}" dt="2021-12-23T02:07:01.774" v="2222" actId="20577"/>
          <ac:spMkLst>
            <pc:docMk/>
            <pc:sldMk cId="1385553969" sldId="302"/>
            <ac:spMk id="3" creationId="{AB0AB2AC-B7E6-6849-9AE9-697369407F8F}"/>
          </ac:spMkLst>
        </pc:spChg>
        <pc:spChg chg="add mod">
          <ac:chgData name="Lakshminarasimhan Madrassudarsan" userId="f5a111f7f39f895f" providerId="LiveId" clId="{3742B51C-04B8-BF4F-A3A0-2233D326B227}" dt="2021-12-23T02:05:35.035" v="2191" actId="1076"/>
          <ac:spMkLst>
            <pc:docMk/>
            <pc:sldMk cId="1385553969" sldId="302"/>
            <ac:spMk id="10" creationId="{F76A0E9B-860E-164C-A4DF-25E57894C960}"/>
          </ac:spMkLst>
        </pc:spChg>
        <pc:graphicFrameChg chg="add mod modGraphic">
          <ac:chgData name="Lakshminarasimhan Madrassudarsan" userId="f5a111f7f39f895f" providerId="LiveId" clId="{3742B51C-04B8-BF4F-A3A0-2233D326B227}" dt="2021-12-23T02:07:53.258" v="2228" actId="20577"/>
          <ac:graphicFrameMkLst>
            <pc:docMk/>
            <pc:sldMk cId="1385553969" sldId="302"/>
            <ac:graphicFrameMk id="7" creationId="{9F4897A2-4563-FA45-A3DA-6D39DD93D71E}"/>
          </ac:graphicFrameMkLst>
        </pc:graphicFrameChg>
        <pc:picChg chg="add mod">
          <ac:chgData name="Lakshminarasimhan Madrassudarsan" userId="f5a111f7f39f895f" providerId="LiveId" clId="{3742B51C-04B8-BF4F-A3A0-2233D326B227}" dt="2021-12-23T01:55:29.950" v="2033" actId="208"/>
          <ac:picMkLst>
            <pc:docMk/>
            <pc:sldMk cId="1385553969" sldId="302"/>
            <ac:picMk id="5" creationId="{08C0D42D-B26F-3F43-BF59-72451025FA5C}"/>
          </ac:picMkLst>
        </pc:picChg>
        <pc:cxnChg chg="add mod">
          <ac:chgData name="Lakshminarasimhan Madrassudarsan" userId="f5a111f7f39f895f" providerId="LiveId" clId="{3742B51C-04B8-BF4F-A3A0-2233D326B227}" dt="2021-12-23T02:02:24.148" v="2162" actId="1076"/>
          <ac:cxnSpMkLst>
            <pc:docMk/>
            <pc:sldMk cId="1385553969" sldId="302"/>
            <ac:cxnSpMk id="9" creationId="{38307C0B-0CDE-124E-AB5B-78E19BEF46B4}"/>
          </ac:cxnSpMkLst>
        </pc:cxnChg>
        <pc:cxnChg chg="add mod">
          <ac:chgData name="Lakshminarasimhan Madrassudarsan" userId="f5a111f7f39f895f" providerId="LiveId" clId="{3742B51C-04B8-BF4F-A3A0-2233D326B227}" dt="2021-12-23T02:05:42.830" v="2194" actId="14100"/>
          <ac:cxnSpMkLst>
            <pc:docMk/>
            <pc:sldMk cId="1385553969" sldId="302"/>
            <ac:cxnSpMk id="12" creationId="{12EBE80E-AC39-FC47-90D8-959C62A8C731}"/>
          </ac:cxnSpMkLst>
        </pc:cxnChg>
      </pc:sldChg>
      <pc:sldChg chg="addSp modSp mod">
        <pc:chgData name="Lakshminarasimhan Madrassudarsan" userId="f5a111f7f39f895f" providerId="LiveId" clId="{3742B51C-04B8-BF4F-A3A0-2233D326B227}" dt="2021-12-26T00:23:59.449" v="9723"/>
        <pc:sldMkLst>
          <pc:docMk/>
          <pc:sldMk cId="334532777" sldId="303"/>
        </pc:sldMkLst>
        <pc:spChg chg="mod">
          <ac:chgData name="Lakshminarasimhan Madrassudarsan" userId="f5a111f7f39f895f" providerId="LiveId" clId="{3742B51C-04B8-BF4F-A3A0-2233D326B227}" dt="2021-12-24T02:25:33.326" v="4085" actId="12"/>
          <ac:spMkLst>
            <pc:docMk/>
            <pc:sldMk cId="334532777" sldId="303"/>
            <ac:spMk id="5" creationId="{1B07C49E-AFFC-EC46-8930-E4D428F5F943}"/>
          </ac:spMkLst>
        </pc:spChg>
        <pc:spChg chg="add mod">
          <ac:chgData name="Lakshminarasimhan Madrassudarsan" userId="f5a111f7f39f895f" providerId="LiveId" clId="{3742B51C-04B8-BF4F-A3A0-2233D326B227}" dt="2021-12-23T05:02:26.141" v="4045" actId="20577"/>
          <ac:spMkLst>
            <pc:docMk/>
            <pc:sldMk cId="334532777" sldId="303"/>
            <ac:spMk id="6" creationId="{504DDEA2-ED99-334A-837F-9A357B21061E}"/>
          </ac:spMkLst>
        </pc:spChg>
        <pc:spChg chg="add mod">
          <ac:chgData name="Lakshminarasimhan Madrassudarsan" userId="f5a111f7f39f895f" providerId="LiveId" clId="{3742B51C-04B8-BF4F-A3A0-2233D326B227}" dt="2021-12-23T05:03:38.897" v="4048"/>
          <ac:spMkLst>
            <pc:docMk/>
            <pc:sldMk cId="334532777" sldId="303"/>
            <ac:spMk id="8" creationId="{49C79702-399A-5044-A877-BDE10BA474FE}"/>
          </ac:spMkLst>
        </pc:spChg>
        <pc:cxnChg chg="add mod">
          <ac:chgData name="Lakshminarasimhan Madrassudarsan" userId="f5a111f7f39f895f" providerId="LiveId" clId="{3742B51C-04B8-BF4F-A3A0-2233D326B227}" dt="2021-12-23T05:02:36.606" v="4046"/>
          <ac:cxnSpMkLst>
            <pc:docMk/>
            <pc:sldMk cId="334532777" sldId="303"/>
            <ac:cxnSpMk id="7" creationId="{689594C9-42EF-ED43-93BE-EB20C1D6C07D}"/>
          </ac:cxnSpMkLst>
        </pc:cxnChg>
        <pc:cxnChg chg="add mod">
          <ac:chgData name="Lakshminarasimhan Madrassudarsan" userId="f5a111f7f39f895f" providerId="LiveId" clId="{3742B51C-04B8-BF4F-A3A0-2233D326B227}" dt="2021-12-26T00:23:59.449" v="9723"/>
          <ac:cxnSpMkLst>
            <pc:docMk/>
            <pc:sldMk cId="334532777" sldId="303"/>
            <ac:cxnSpMk id="9" creationId="{FDBC201F-16B0-C041-9261-B42E0A284EBC}"/>
          </ac:cxnSpMkLst>
        </pc:cxnChg>
      </pc:sldChg>
      <pc:sldChg chg="addSp delSp modSp mod">
        <pc:chgData name="Lakshminarasimhan Madrassudarsan" userId="f5a111f7f39f895f" providerId="LiveId" clId="{3742B51C-04B8-BF4F-A3A0-2233D326B227}" dt="2021-12-24T03:21:10" v="4908" actId="20577"/>
        <pc:sldMkLst>
          <pc:docMk/>
          <pc:sldMk cId="3869789237" sldId="304"/>
        </pc:sldMkLst>
        <pc:spChg chg="del">
          <ac:chgData name="Lakshminarasimhan Madrassudarsan" userId="f5a111f7f39f895f" providerId="LiveId" clId="{3742B51C-04B8-BF4F-A3A0-2233D326B227}" dt="2021-12-24T03:09:16.861" v="4416" actId="478"/>
          <ac:spMkLst>
            <pc:docMk/>
            <pc:sldMk cId="3869789237" sldId="304"/>
            <ac:spMk id="3" creationId="{373827F3-F386-AA4E-80ED-D86DEF8C158D}"/>
          </ac:spMkLst>
        </pc:spChg>
        <pc:spChg chg="add mod">
          <ac:chgData name="Lakshminarasimhan Madrassudarsan" userId="f5a111f7f39f895f" providerId="LiveId" clId="{3742B51C-04B8-BF4F-A3A0-2233D326B227}" dt="2021-12-24T03:21:10" v="4908" actId="20577"/>
          <ac:spMkLst>
            <pc:docMk/>
            <pc:sldMk cId="3869789237" sldId="304"/>
            <ac:spMk id="6" creationId="{B99CC8DE-A0CD-5840-9CD9-FA96796A8494}"/>
          </ac:spMkLst>
        </pc:spChg>
        <pc:picChg chg="add mod">
          <ac:chgData name="Lakshminarasimhan Madrassudarsan" userId="f5a111f7f39f895f" providerId="LiveId" clId="{3742B51C-04B8-BF4F-A3A0-2233D326B227}" dt="2021-12-24T03:17:08.289" v="4675" actId="1076"/>
          <ac:picMkLst>
            <pc:docMk/>
            <pc:sldMk cId="3869789237" sldId="304"/>
            <ac:picMk id="2" creationId="{0ED9A635-8A18-B94E-90A3-3002EA883326}"/>
          </ac:picMkLst>
        </pc:picChg>
      </pc:sldChg>
      <pc:sldChg chg="addSp delSp modSp mod">
        <pc:chgData name="Lakshminarasimhan Madrassudarsan" userId="f5a111f7f39f895f" providerId="LiveId" clId="{3742B51C-04B8-BF4F-A3A0-2233D326B227}" dt="2021-12-24T03:28:01.198" v="4965" actId="122"/>
        <pc:sldMkLst>
          <pc:docMk/>
          <pc:sldMk cId="80090182" sldId="305"/>
        </pc:sldMkLst>
        <pc:spChg chg="del">
          <ac:chgData name="Lakshminarasimhan Madrassudarsan" userId="f5a111f7f39f895f" providerId="LiveId" clId="{3742B51C-04B8-BF4F-A3A0-2233D326B227}" dt="2021-12-24T03:25:18.045" v="4909" actId="478"/>
          <ac:spMkLst>
            <pc:docMk/>
            <pc:sldMk cId="80090182" sldId="305"/>
            <ac:spMk id="3" creationId="{373827F3-F386-AA4E-80ED-D86DEF8C158D}"/>
          </ac:spMkLst>
        </pc:spChg>
        <pc:spChg chg="add mod">
          <ac:chgData name="Lakshminarasimhan Madrassudarsan" userId="f5a111f7f39f895f" providerId="LiveId" clId="{3742B51C-04B8-BF4F-A3A0-2233D326B227}" dt="2021-12-24T03:28:01.198" v="4965" actId="122"/>
          <ac:spMkLst>
            <pc:docMk/>
            <pc:sldMk cId="80090182" sldId="305"/>
            <ac:spMk id="6" creationId="{E8650275-8329-2A45-9BB5-E438EDF74868}"/>
          </ac:spMkLst>
        </pc:spChg>
        <pc:picChg chg="add mod">
          <ac:chgData name="Lakshminarasimhan Madrassudarsan" userId="f5a111f7f39f895f" providerId="LiveId" clId="{3742B51C-04B8-BF4F-A3A0-2233D326B227}" dt="2021-12-24T03:25:46.715" v="4911" actId="1076"/>
          <ac:picMkLst>
            <pc:docMk/>
            <pc:sldMk cId="80090182" sldId="305"/>
            <ac:picMk id="2" creationId="{E825DBA8-6707-6449-9C47-0B7E1826CB82}"/>
          </ac:picMkLst>
        </pc:picChg>
      </pc:sldChg>
      <pc:sldChg chg="addSp delSp modSp mod">
        <pc:chgData name="Lakshminarasimhan Madrassudarsan" userId="f5a111f7f39f895f" providerId="LiveId" clId="{3742B51C-04B8-BF4F-A3A0-2233D326B227}" dt="2021-12-24T03:38:21.996" v="5393" actId="20577"/>
        <pc:sldMkLst>
          <pc:docMk/>
          <pc:sldMk cId="3145340593" sldId="306"/>
        </pc:sldMkLst>
        <pc:spChg chg="del">
          <ac:chgData name="Lakshminarasimhan Madrassudarsan" userId="f5a111f7f39f895f" providerId="LiveId" clId="{3742B51C-04B8-BF4F-A3A0-2233D326B227}" dt="2021-12-24T03:33:53.149" v="5223" actId="478"/>
          <ac:spMkLst>
            <pc:docMk/>
            <pc:sldMk cId="3145340593" sldId="306"/>
            <ac:spMk id="3" creationId="{373827F3-F386-AA4E-80ED-D86DEF8C158D}"/>
          </ac:spMkLst>
        </pc:spChg>
        <pc:spChg chg="add mod">
          <ac:chgData name="Lakshminarasimhan Madrassudarsan" userId="f5a111f7f39f895f" providerId="LiveId" clId="{3742B51C-04B8-BF4F-A3A0-2233D326B227}" dt="2021-12-24T03:38:21.996" v="5393" actId="20577"/>
          <ac:spMkLst>
            <pc:docMk/>
            <pc:sldMk cId="3145340593" sldId="306"/>
            <ac:spMk id="6" creationId="{F8F740AD-A137-A44B-836B-62A5E41DA05F}"/>
          </ac:spMkLst>
        </pc:spChg>
        <pc:picChg chg="add mod">
          <ac:chgData name="Lakshminarasimhan Madrassudarsan" userId="f5a111f7f39f895f" providerId="LiveId" clId="{3742B51C-04B8-BF4F-A3A0-2233D326B227}" dt="2021-12-24T03:34:32.173" v="5225" actId="1076"/>
          <ac:picMkLst>
            <pc:docMk/>
            <pc:sldMk cId="3145340593" sldId="306"/>
            <ac:picMk id="2" creationId="{170FBDCD-8ED4-4041-A314-250237FB6876}"/>
          </ac:picMkLst>
        </pc:picChg>
      </pc:sldChg>
      <pc:sldChg chg="addSp delSp modSp mod">
        <pc:chgData name="Lakshminarasimhan Madrassudarsan" userId="f5a111f7f39f895f" providerId="LiveId" clId="{3742B51C-04B8-BF4F-A3A0-2233D326B227}" dt="2021-12-24T03:33:38.599" v="5222" actId="20577"/>
        <pc:sldMkLst>
          <pc:docMk/>
          <pc:sldMk cId="1106727586" sldId="307"/>
        </pc:sldMkLst>
        <pc:spChg chg="del">
          <ac:chgData name="Lakshminarasimhan Madrassudarsan" userId="f5a111f7f39f895f" providerId="LiveId" clId="{3742B51C-04B8-BF4F-A3A0-2233D326B227}" dt="2021-12-24T03:28:16.741" v="4966" actId="478"/>
          <ac:spMkLst>
            <pc:docMk/>
            <pc:sldMk cId="1106727586" sldId="307"/>
            <ac:spMk id="3" creationId="{373827F3-F386-AA4E-80ED-D86DEF8C158D}"/>
          </ac:spMkLst>
        </pc:spChg>
        <pc:spChg chg="add mod">
          <ac:chgData name="Lakshminarasimhan Madrassudarsan" userId="f5a111f7f39f895f" providerId="LiveId" clId="{3742B51C-04B8-BF4F-A3A0-2233D326B227}" dt="2021-12-24T03:33:38.599" v="5222" actId="20577"/>
          <ac:spMkLst>
            <pc:docMk/>
            <pc:sldMk cId="1106727586" sldId="307"/>
            <ac:spMk id="6" creationId="{195F2E10-8C28-2C4E-B223-8C9B26B80572}"/>
          </ac:spMkLst>
        </pc:spChg>
        <pc:picChg chg="add mod">
          <ac:chgData name="Lakshminarasimhan Madrassudarsan" userId="f5a111f7f39f895f" providerId="LiveId" clId="{3742B51C-04B8-BF4F-A3A0-2233D326B227}" dt="2021-12-24T03:29:03.056" v="4968" actId="1076"/>
          <ac:picMkLst>
            <pc:docMk/>
            <pc:sldMk cId="1106727586" sldId="307"/>
            <ac:picMk id="2" creationId="{57FCE184-197B-754F-AAA8-ACD938BA4AFB}"/>
          </ac:picMkLst>
        </pc:picChg>
      </pc:sldChg>
      <pc:sldChg chg="addSp delSp modSp mod">
        <pc:chgData name="Lakshminarasimhan Madrassudarsan" userId="f5a111f7f39f895f" providerId="LiveId" clId="{3742B51C-04B8-BF4F-A3A0-2233D326B227}" dt="2021-12-24T03:44:53.670" v="5673" actId="20577"/>
        <pc:sldMkLst>
          <pc:docMk/>
          <pc:sldMk cId="706594483" sldId="308"/>
        </pc:sldMkLst>
        <pc:spChg chg="del">
          <ac:chgData name="Lakshminarasimhan Madrassudarsan" userId="f5a111f7f39f895f" providerId="LiveId" clId="{3742B51C-04B8-BF4F-A3A0-2233D326B227}" dt="2021-12-24T03:39:56.261" v="5394" actId="478"/>
          <ac:spMkLst>
            <pc:docMk/>
            <pc:sldMk cId="706594483" sldId="308"/>
            <ac:spMk id="3" creationId="{373827F3-F386-AA4E-80ED-D86DEF8C158D}"/>
          </ac:spMkLst>
        </pc:spChg>
        <pc:spChg chg="add mod">
          <ac:chgData name="Lakshminarasimhan Madrassudarsan" userId="f5a111f7f39f895f" providerId="LiveId" clId="{3742B51C-04B8-BF4F-A3A0-2233D326B227}" dt="2021-12-24T03:44:53.670" v="5673" actId="20577"/>
          <ac:spMkLst>
            <pc:docMk/>
            <pc:sldMk cId="706594483" sldId="308"/>
            <ac:spMk id="6" creationId="{CA7D3043-9888-7A41-B5AB-F32DFC1114CB}"/>
          </ac:spMkLst>
        </pc:spChg>
        <pc:picChg chg="add mod">
          <ac:chgData name="Lakshminarasimhan Madrassudarsan" userId="f5a111f7f39f895f" providerId="LiveId" clId="{3742B51C-04B8-BF4F-A3A0-2233D326B227}" dt="2021-12-24T03:40:02.268" v="5410" actId="1035"/>
          <ac:picMkLst>
            <pc:docMk/>
            <pc:sldMk cId="706594483" sldId="308"/>
            <ac:picMk id="2" creationId="{D46CAC52-EF60-4145-B4BF-87818643D4C7}"/>
          </ac:picMkLst>
        </pc:picChg>
      </pc:sldChg>
      <pc:sldChg chg="addSp delSp modSp mod">
        <pc:chgData name="Lakshminarasimhan Madrassudarsan" userId="f5a111f7f39f895f" providerId="LiveId" clId="{3742B51C-04B8-BF4F-A3A0-2233D326B227}" dt="2021-12-24T04:06:51.625" v="5942" actId="208"/>
        <pc:sldMkLst>
          <pc:docMk/>
          <pc:sldMk cId="1794738657" sldId="309"/>
        </pc:sldMkLst>
        <pc:spChg chg="del">
          <ac:chgData name="Lakshminarasimhan Madrassudarsan" userId="f5a111f7f39f895f" providerId="LiveId" clId="{3742B51C-04B8-BF4F-A3A0-2233D326B227}" dt="2021-12-24T04:03:16.165" v="5860" actId="478"/>
          <ac:spMkLst>
            <pc:docMk/>
            <pc:sldMk cId="1794738657" sldId="309"/>
            <ac:spMk id="5" creationId="{1B07C49E-AFFC-EC46-8930-E4D428F5F943}"/>
          </ac:spMkLst>
        </pc:spChg>
        <pc:spChg chg="add mod">
          <ac:chgData name="Lakshminarasimhan Madrassudarsan" userId="f5a111f7f39f895f" providerId="LiveId" clId="{3742B51C-04B8-BF4F-A3A0-2233D326B227}" dt="2021-12-24T04:05:52.162" v="5941" actId="20577"/>
          <ac:spMkLst>
            <pc:docMk/>
            <pc:sldMk cId="1794738657" sldId="309"/>
            <ac:spMk id="7" creationId="{FFF229EA-A22D-2C41-AD47-79C3A9D890F8}"/>
          </ac:spMkLst>
        </pc:spChg>
        <pc:picChg chg="add mod">
          <ac:chgData name="Lakshminarasimhan Madrassudarsan" userId="f5a111f7f39f895f" providerId="LiveId" clId="{3742B51C-04B8-BF4F-A3A0-2233D326B227}" dt="2021-12-24T04:06:51.625" v="5942" actId="208"/>
          <ac:picMkLst>
            <pc:docMk/>
            <pc:sldMk cId="1794738657" sldId="309"/>
            <ac:picMk id="2" creationId="{A2302454-C309-4143-AEC6-1325604892D2}"/>
          </ac:picMkLst>
        </pc:picChg>
        <pc:picChg chg="add mod">
          <ac:chgData name="Lakshminarasimhan Madrassudarsan" userId="f5a111f7f39f895f" providerId="LiveId" clId="{3742B51C-04B8-BF4F-A3A0-2233D326B227}" dt="2021-12-24T04:03:55.899" v="5865" actId="1076"/>
          <ac:picMkLst>
            <pc:docMk/>
            <pc:sldMk cId="1794738657" sldId="309"/>
            <ac:picMk id="6" creationId="{1D92D3B3-54AE-2948-A299-E9CEA573AFE1}"/>
          </ac:picMkLst>
        </pc:picChg>
      </pc:sldChg>
      <pc:sldChg chg="addSp delSp modSp mod">
        <pc:chgData name="Lakshminarasimhan Madrassudarsan" userId="f5a111f7f39f895f" providerId="LiveId" clId="{3742B51C-04B8-BF4F-A3A0-2233D326B227}" dt="2021-12-24T04:13:26.740" v="6090" actId="1076"/>
        <pc:sldMkLst>
          <pc:docMk/>
          <pc:sldMk cId="4010014743" sldId="310"/>
        </pc:sldMkLst>
        <pc:spChg chg="del">
          <ac:chgData name="Lakshminarasimhan Madrassudarsan" userId="f5a111f7f39f895f" providerId="LiveId" clId="{3742B51C-04B8-BF4F-A3A0-2233D326B227}" dt="2021-12-24T04:08:27.733" v="5943" actId="478"/>
          <ac:spMkLst>
            <pc:docMk/>
            <pc:sldMk cId="4010014743" sldId="310"/>
            <ac:spMk id="5" creationId="{1B07C49E-AFFC-EC46-8930-E4D428F5F943}"/>
          </ac:spMkLst>
        </pc:spChg>
        <pc:spChg chg="add mod">
          <ac:chgData name="Lakshminarasimhan Madrassudarsan" userId="f5a111f7f39f895f" providerId="LiveId" clId="{3742B51C-04B8-BF4F-A3A0-2233D326B227}" dt="2021-12-24T04:13:15.884" v="6088" actId="1076"/>
          <ac:spMkLst>
            <pc:docMk/>
            <pc:sldMk cId="4010014743" sldId="310"/>
            <ac:spMk id="7" creationId="{732FEB7C-8495-BC40-82EF-AD89EB168EC7}"/>
          </ac:spMkLst>
        </pc:spChg>
        <pc:picChg chg="add mod">
          <ac:chgData name="Lakshminarasimhan Madrassudarsan" userId="f5a111f7f39f895f" providerId="LiveId" clId="{3742B51C-04B8-BF4F-A3A0-2233D326B227}" dt="2021-12-24T04:13:26.740" v="6090" actId="1076"/>
          <ac:picMkLst>
            <pc:docMk/>
            <pc:sldMk cId="4010014743" sldId="310"/>
            <ac:picMk id="2" creationId="{A03DF23F-78A4-0A42-8F50-5637FAE5CD8B}"/>
          </ac:picMkLst>
        </pc:picChg>
        <pc:picChg chg="add mod">
          <ac:chgData name="Lakshminarasimhan Madrassudarsan" userId="f5a111f7f39f895f" providerId="LiveId" clId="{3742B51C-04B8-BF4F-A3A0-2233D326B227}" dt="2021-12-24T04:13:19.506" v="6089" actId="1076"/>
          <ac:picMkLst>
            <pc:docMk/>
            <pc:sldMk cId="4010014743" sldId="310"/>
            <ac:picMk id="6" creationId="{4E8013DD-060A-D34E-B0BB-5B1449E473C4}"/>
          </ac:picMkLst>
        </pc:picChg>
      </pc:sldChg>
      <pc:sldChg chg="addSp delSp modSp mod">
        <pc:chgData name="Lakshminarasimhan Madrassudarsan" userId="f5a111f7f39f895f" providerId="LiveId" clId="{3742B51C-04B8-BF4F-A3A0-2233D326B227}" dt="2021-12-24T04:20:22.334" v="6173" actId="115"/>
        <pc:sldMkLst>
          <pc:docMk/>
          <pc:sldMk cId="2735560525" sldId="311"/>
        </pc:sldMkLst>
        <pc:spChg chg="del">
          <ac:chgData name="Lakshminarasimhan Madrassudarsan" userId="f5a111f7f39f895f" providerId="LiveId" clId="{3742B51C-04B8-BF4F-A3A0-2233D326B227}" dt="2021-12-24T04:13:59.525" v="6091" actId="478"/>
          <ac:spMkLst>
            <pc:docMk/>
            <pc:sldMk cId="2735560525" sldId="311"/>
            <ac:spMk id="5" creationId="{1B07C49E-AFFC-EC46-8930-E4D428F5F943}"/>
          </ac:spMkLst>
        </pc:spChg>
        <pc:spChg chg="add mod">
          <ac:chgData name="Lakshminarasimhan Madrassudarsan" userId="f5a111f7f39f895f" providerId="LiveId" clId="{3742B51C-04B8-BF4F-A3A0-2233D326B227}" dt="2021-12-24T04:20:22.334" v="6173" actId="115"/>
          <ac:spMkLst>
            <pc:docMk/>
            <pc:sldMk cId="2735560525" sldId="311"/>
            <ac:spMk id="7" creationId="{CAACDAC8-A305-5F41-B24E-F0810BF450CC}"/>
          </ac:spMkLst>
        </pc:spChg>
        <pc:picChg chg="add mod">
          <ac:chgData name="Lakshminarasimhan Madrassudarsan" userId="f5a111f7f39f895f" providerId="LiveId" clId="{3742B51C-04B8-BF4F-A3A0-2233D326B227}" dt="2021-12-24T04:17:45.427" v="6094" actId="208"/>
          <ac:picMkLst>
            <pc:docMk/>
            <pc:sldMk cId="2735560525" sldId="311"/>
            <ac:picMk id="2" creationId="{9C4A5EEB-455C-834F-8C85-929FCAB82F11}"/>
          </ac:picMkLst>
        </pc:picChg>
        <pc:picChg chg="add mod">
          <ac:chgData name="Lakshminarasimhan Madrassudarsan" userId="f5a111f7f39f895f" providerId="LiveId" clId="{3742B51C-04B8-BF4F-A3A0-2233D326B227}" dt="2021-12-24T04:18:06.070" v="6096" actId="208"/>
          <ac:picMkLst>
            <pc:docMk/>
            <pc:sldMk cId="2735560525" sldId="311"/>
            <ac:picMk id="6" creationId="{E5C44ACE-6FD9-D64A-ABEA-842495B4E397}"/>
          </ac:picMkLst>
        </pc:picChg>
      </pc:sldChg>
      <pc:sldChg chg="addSp delSp modSp mod">
        <pc:chgData name="Lakshminarasimhan Madrassudarsan" userId="f5a111f7f39f895f" providerId="LiveId" clId="{3742B51C-04B8-BF4F-A3A0-2233D326B227}" dt="2021-12-24T04:22:47.845" v="6265" actId="20577"/>
        <pc:sldMkLst>
          <pc:docMk/>
          <pc:sldMk cId="1434679925" sldId="312"/>
        </pc:sldMkLst>
        <pc:spChg chg="del">
          <ac:chgData name="Lakshminarasimhan Madrassudarsan" userId="f5a111f7f39f895f" providerId="LiveId" clId="{3742B51C-04B8-BF4F-A3A0-2233D326B227}" dt="2021-12-24T04:20:55.365" v="6174" actId="478"/>
          <ac:spMkLst>
            <pc:docMk/>
            <pc:sldMk cId="1434679925" sldId="312"/>
            <ac:spMk id="5" creationId="{1B07C49E-AFFC-EC46-8930-E4D428F5F943}"/>
          </ac:spMkLst>
        </pc:spChg>
        <pc:spChg chg="add mod">
          <ac:chgData name="Lakshminarasimhan Madrassudarsan" userId="f5a111f7f39f895f" providerId="LiveId" clId="{3742B51C-04B8-BF4F-A3A0-2233D326B227}" dt="2021-12-24T04:22:47.845" v="6265" actId="20577"/>
          <ac:spMkLst>
            <pc:docMk/>
            <pc:sldMk cId="1434679925" sldId="312"/>
            <ac:spMk id="7" creationId="{2E26A8B9-EDAB-054D-B758-F40D49EAE7D2}"/>
          </ac:spMkLst>
        </pc:spChg>
        <pc:picChg chg="add mod">
          <ac:chgData name="Lakshminarasimhan Madrassudarsan" userId="f5a111f7f39f895f" providerId="LiveId" clId="{3742B51C-04B8-BF4F-A3A0-2233D326B227}" dt="2021-12-24T04:21:06.570" v="6177" actId="208"/>
          <ac:picMkLst>
            <pc:docMk/>
            <pc:sldMk cId="1434679925" sldId="312"/>
            <ac:picMk id="2" creationId="{70D4687F-BD03-3043-B3B2-55AF6C6BD52D}"/>
          </ac:picMkLst>
        </pc:picChg>
        <pc:picChg chg="add mod">
          <ac:chgData name="Lakshminarasimhan Madrassudarsan" userId="f5a111f7f39f895f" providerId="LiveId" clId="{3742B51C-04B8-BF4F-A3A0-2233D326B227}" dt="2021-12-24T04:21:46.599" v="6180" actId="208"/>
          <ac:picMkLst>
            <pc:docMk/>
            <pc:sldMk cId="1434679925" sldId="312"/>
            <ac:picMk id="6" creationId="{F0881DE4-7AAD-C543-A19C-71ACCB4A81D2}"/>
          </ac:picMkLst>
        </pc:picChg>
      </pc:sldChg>
      <pc:sldChg chg="addSp delSp modSp mod">
        <pc:chgData name="Lakshminarasimhan Madrassudarsan" userId="f5a111f7f39f895f" providerId="LiveId" clId="{3742B51C-04B8-BF4F-A3A0-2233D326B227}" dt="2021-12-24T04:34:51.309" v="6786" actId="1036"/>
        <pc:sldMkLst>
          <pc:docMk/>
          <pc:sldMk cId="1756972646" sldId="313"/>
        </pc:sldMkLst>
        <pc:spChg chg="del">
          <ac:chgData name="Lakshminarasimhan Madrassudarsan" userId="f5a111f7f39f895f" providerId="LiveId" clId="{3742B51C-04B8-BF4F-A3A0-2233D326B227}" dt="2021-12-24T04:27:42.261" v="6504" actId="478"/>
          <ac:spMkLst>
            <pc:docMk/>
            <pc:sldMk cId="1756972646" sldId="313"/>
            <ac:spMk id="5" creationId="{1B07C49E-AFFC-EC46-8930-E4D428F5F943}"/>
          </ac:spMkLst>
        </pc:spChg>
        <pc:spChg chg="add mod">
          <ac:chgData name="Lakshminarasimhan Madrassudarsan" userId="f5a111f7f39f895f" providerId="LiveId" clId="{3742B51C-04B8-BF4F-A3A0-2233D326B227}" dt="2021-12-24T04:34:32.826" v="6767" actId="20577"/>
          <ac:spMkLst>
            <pc:docMk/>
            <pc:sldMk cId="1756972646" sldId="313"/>
            <ac:spMk id="9" creationId="{0B737841-779D-3848-A880-27EF8E4299FC}"/>
          </ac:spMkLst>
        </pc:spChg>
        <pc:picChg chg="add mod">
          <ac:chgData name="Lakshminarasimhan Madrassudarsan" userId="f5a111f7f39f895f" providerId="LiveId" clId="{3742B51C-04B8-BF4F-A3A0-2233D326B227}" dt="2021-12-24T04:30:44.298" v="6524" actId="208"/>
          <ac:picMkLst>
            <pc:docMk/>
            <pc:sldMk cId="1756972646" sldId="313"/>
            <ac:picMk id="2" creationId="{6A7752F9-CFFB-1A40-B4D3-239ACF462C94}"/>
          </ac:picMkLst>
        </pc:picChg>
        <pc:picChg chg="add mod">
          <ac:chgData name="Lakshminarasimhan Madrassudarsan" userId="f5a111f7f39f895f" providerId="LiveId" clId="{3742B51C-04B8-BF4F-A3A0-2233D326B227}" dt="2021-12-24T04:30:46.660" v="6525" actId="208"/>
          <ac:picMkLst>
            <pc:docMk/>
            <pc:sldMk cId="1756972646" sldId="313"/>
            <ac:picMk id="6" creationId="{B82CF5EA-1840-E740-85C2-6CF23686303B}"/>
          </ac:picMkLst>
        </pc:picChg>
        <pc:picChg chg="add mod">
          <ac:chgData name="Lakshminarasimhan Madrassudarsan" userId="f5a111f7f39f895f" providerId="LiveId" clId="{3742B51C-04B8-BF4F-A3A0-2233D326B227}" dt="2021-12-24T04:34:51.309" v="6786" actId="1036"/>
          <ac:picMkLst>
            <pc:docMk/>
            <pc:sldMk cId="1756972646" sldId="313"/>
            <ac:picMk id="7" creationId="{3BE43075-F34B-7745-92AA-991ED190F5D8}"/>
          </ac:picMkLst>
        </pc:picChg>
        <pc:picChg chg="add mod">
          <ac:chgData name="Lakshminarasimhan Madrassudarsan" userId="f5a111f7f39f895f" providerId="LiveId" clId="{3742B51C-04B8-BF4F-A3A0-2233D326B227}" dt="2021-12-24T04:34:51.309" v="6786" actId="1036"/>
          <ac:picMkLst>
            <pc:docMk/>
            <pc:sldMk cId="1756972646" sldId="313"/>
            <ac:picMk id="8" creationId="{ADBF49AD-71B5-F04F-8325-67533A9B276E}"/>
          </ac:picMkLst>
        </pc:picChg>
      </pc:sldChg>
      <pc:sldChg chg="addSp delSp modSp mod">
        <pc:chgData name="Lakshminarasimhan Madrassudarsan" userId="f5a111f7f39f895f" providerId="LiveId" clId="{3742B51C-04B8-BF4F-A3A0-2233D326B227}" dt="2021-12-24T04:27:29.725" v="6503" actId="20577"/>
        <pc:sldMkLst>
          <pc:docMk/>
          <pc:sldMk cId="639399535" sldId="314"/>
        </pc:sldMkLst>
        <pc:spChg chg="del">
          <ac:chgData name="Lakshminarasimhan Madrassudarsan" userId="f5a111f7f39f895f" providerId="LiveId" clId="{3742B51C-04B8-BF4F-A3A0-2233D326B227}" dt="2021-12-24T04:23:20.429" v="6266" actId="478"/>
          <ac:spMkLst>
            <pc:docMk/>
            <pc:sldMk cId="639399535" sldId="314"/>
            <ac:spMk id="5" creationId="{1B07C49E-AFFC-EC46-8930-E4D428F5F943}"/>
          </ac:spMkLst>
        </pc:spChg>
        <pc:spChg chg="add mod">
          <ac:chgData name="Lakshminarasimhan Madrassudarsan" userId="f5a111f7f39f895f" providerId="LiveId" clId="{3742B51C-04B8-BF4F-A3A0-2233D326B227}" dt="2021-12-24T04:27:29.725" v="6503" actId="20577"/>
          <ac:spMkLst>
            <pc:docMk/>
            <pc:sldMk cId="639399535" sldId="314"/>
            <ac:spMk id="7" creationId="{FE56B496-7821-7B47-8229-155E5AAD2916}"/>
          </ac:spMkLst>
        </pc:spChg>
        <pc:picChg chg="add mod">
          <ac:chgData name="Lakshminarasimhan Madrassudarsan" userId="f5a111f7f39f895f" providerId="LiveId" clId="{3742B51C-04B8-BF4F-A3A0-2233D326B227}" dt="2021-12-24T04:24:35.241" v="6305" actId="208"/>
          <ac:picMkLst>
            <pc:docMk/>
            <pc:sldMk cId="639399535" sldId="314"/>
            <ac:picMk id="2" creationId="{AA96988D-9984-174C-8D97-E8C04F6F85C8}"/>
          </ac:picMkLst>
        </pc:picChg>
        <pc:picChg chg="add mod">
          <ac:chgData name="Lakshminarasimhan Madrassudarsan" userId="f5a111f7f39f895f" providerId="LiveId" clId="{3742B51C-04B8-BF4F-A3A0-2233D326B227}" dt="2021-12-24T04:24:32.970" v="6304" actId="208"/>
          <ac:picMkLst>
            <pc:docMk/>
            <pc:sldMk cId="639399535" sldId="314"/>
            <ac:picMk id="3" creationId="{BD67D11F-E003-A042-A83C-E52B93DAB1B8}"/>
          </ac:picMkLst>
        </pc:picChg>
      </pc:sldChg>
      <pc:sldChg chg="addSp delSp modSp mod">
        <pc:chgData name="Lakshminarasimhan Madrassudarsan" userId="f5a111f7f39f895f" providerId="LiveId" clId="{3742B51C-04B8-BF4F-A3A0-2233D326B227}" dt="2021-12-24T04:40:20.573" v="7022" actId="20577"/>
        <pc:sldMkLst>
          <pc:docMk/>
          <pc:sldMk cId="3566646398" sldId="315"/>
        </pc:sldMkLst>
        <pc:spChg chg="del">
          <ac:chgData name="Lakshminarasimhan Madrassudarsan" userId="f5a111f7f39f895f" providerId="LiveId" clId="{3742B51C-04B8-BF4F-A3A0-2233D326B227}" dt="2021-12-24T04:35:05.029" v="6787" actId="478"/>
          <ac:spMkLst>
            <pc:docMk/>
            <pc:sldMk cId="3566646398" sldId="315"/>
            <ac:spMk id="5" creationId="{1B07C49E-AFFC-EC46-8930-E4D428F5F943}"/>
          </ac:spMkLst>
        </pc:spChg>
        <pc:spChg chg="add mod">
          <ac:chgData name="Lakshminarasimhan Madrassudarsan" userId="f5a111f7f39f895f" providerId="LiveId" clId="{3742B51C-04B8-BF4F-A3A0-2233D326B227}" dt="2021-12-24T04:40:20.573" v="7022" actId="20577"/>
          <ac:spMkLst>
            <pc:docMk/>
            <pc:sldMk cId="3566646398" sldId="315"/>
            <ac:spMk id="7" creationId="{E41115A3-0FDD-0640-88B3-7F07ADD6199B}"/>
          </ac:spMkLst>
        </pc:spChg>
        <pc:picChg chg="add mod">
          <ac:chgData name="Lakshminarasimhan Madrassudarsan" userId="f5a111f7f39f895f" providerId="LiveId" clId="{3742B51C-04B8-BF4F-A3A0-2233D326B227}" dt="2021-12-24T04:36:16.757" v="6794" actId="208"/>
          <ac:picMkLst>
            <pc:docMk/>
            <pc:sldMk cId="3566646398" sldId="315"/>
            <ac:picMk id="2" creationId="{9DCC77A9-5316-4045-8B79-7208EB9516E3}"/>
          </ac:picMkLst>
        </pc:picChg>
        <pc:picChg chg="add mod">
          <ac:chgData name="Lakshminarasimhan Madrassudarsan" userId="f5a111f7f39f895f" providerId="LiveId" clId="{3742B51C-04B8-BF4F-A3A0-2233D326B227}" dt="2021-12-24T04:36:19.355" v="6795" actId="208"/>
          <ac:picMkLst>
            <pc:docMk/>
            <pc:sldMk cId="3566646398" sldId="315"/>
            <ac:picMk id="6" creationId="{BC5DEE99-2C3A-1943-9AF9-F2216E6CAFD1}"/>
          </ac:picMkLst>
        </pc:picChg>
      </pc:sldChg>
      <pc:sldChg chg="addSp delSp modSp mod">
        <pc:chgData name="Lakshminarasimhan Madrassudarsan" userId="f5a111f7f39f895f" providerId="LiveId" clId="{3742B51C-04B8-BF4F-A3A0-2233D326B227}" dt="2021-12-25T20:27:50.548" v="7210" actId="20577"/>
        <pc:sldMkLst>
          <pc:docMk/>
          <pc:sldMk cId="1398439132" sldId="316"/>
        </pc:sldMkLst>
        <pc:spChg chg="del">
          <ac:chgData name="Lakshminarasimhan Madrassudarsan" userId="f5a111f7f39f895f" providerId="LiveId" clId="{3742B51C-04B8-BF4F-A3A0-2233D326B227}" dt="2021-12-25T20:21:29.253" v="7023" actId="478"/>
          <ac:spMkLst>
            <pc:docMk/>
            <pc:sldMk cId="1398439132" sldId="316"/>
            <ac:spMk id="5" creationId="{1B07C49E-AFFC-EC46-8930-E4D428F5F943}"/>
          </ac:spMkLst>
        </pc:spChg>
        <pc:spChg chg="add del mod">
          <ac:chgData name="Lakshminarasimhan Madrassudarsan" userId="f5a111f7f39f895f" providerId="LiveId" clId="{3742B51C-04B8-BF4F-A3A0-2233D326B227}" dt="2021-12-25T20:22:46.069" v="7025" actId="478"/>
          <ac:spMkLst>
            <pc:docMk/>
            <pc:sldMk cId="1398439132" sldId="316"/>
            <ac:spMk id="6" creationId="{E32B8611-647C-934E-B369-9758C7B64059}"/>
          </ac:spMkLst>
        </pc:spChg>
        <pc:spChg chg="add mod">
          <ac:chgData name="Lakshminarasimhan Madrassudarsan" userId="f5a111f7f39f895f" providerId="LiveId" clId="{3742B51C-04B8-BF4F-A3A0-2233D326B227}" dt="2021-12-25T20:27:50.548" v="7210" actId="20577"/>
          <ac:spMkLst>
            <pc:docMk/>
            <pc:sldMk cId="1398439132" sldId="316"/>
            <ac:spMk id="8" creationId="{826A8769-852D-BF46-89CF-67F78C5BCDAB}"/>
          </ac:spMkLst>
        </pc:spChg>
        <pc:picChg chg="add mod">
          <ac:chgData name="Lakshminarasimhan Madrassudarsan" userId="f5a111f7f39f895f" providerId="LiveId" clId="{3742B51C-04B8-BF4F-A3A0-2233D326B227}" dt="2021-12-25T20:23:04.597" v="7027" actId="208"/>
          <ac:picMkLst>
            <pc:docMk/>
            <pc:sldMk cId="1398439132" sldId="316"/>
            <ac:picMk id="2" creationId="{14547B80-7193-324E-BD62-CCA9066436DF}"/>
          </ac:picMkLst>
        </pc:picChg>
        <pc:picChg chg="add mod">
          <ac:chgData name="Lakshminarasimhan Madrassudarsan" userId="f5a111f7f39f895f" providerId="LiveId" clId="{3742B51C-04B8-BF4F-A3A0-2233D326B227}" dt="2021-12-25T20:23:44.974" v="7030" actId="208"/>
          <ac:picMkLst>
            <pc:docMk/>
            <pc:sldMk cId="1398439132" sldId="316"/>
            <ac:picMk id="7" creationId="{2D6F79BF-C97A-5E4C-8374-13CB889C48E5}"/>
          </ac:picMkLst>
        </pc:picChg>
      </pc:sldChg>
      <pc:sldChg chg="addSp delSp modSp mod">
        <pc:chgData name="Lakshminarasimhan Madrassudarsan" userId="f5a111f7f39f895f" providerId="LiveId" clId="{3742B51C-04B8-BF4F-A3A0-2233D326B227}" dt="2021-12-25T20:42:16.877" v="7414" actId="20577"/>
        <pc:sldMkLst>
          <pc:docMk/>
          <pc:sldMk cId="3975168428" sldId="317"/>
        </pc:sldMkLst>
        <pc:spChg chg="mod">
          <ac:chgData name="Lakshminarasimhan Madrassudarsan" userId="f5a111f7f39f895f" providerId="LiveId" clId="{3742B51C-04B8-BF4F-A3A0-2233D326B227}" dt="2021-12-25T20:37:48.429" v="7283" actId="20577"/>
          <ac:spMkLst>
            <pc:docMk/>
            <pc:sldMk cId="3975168428" sldId="317"/>
            <ac:spMk id="3" creationId="{04523243-E4D6-45EC-97C8-D44398FB7417}"/>
          </ac:spMkLst>
        </pc:spChg>
        <pc:spChg chg="del">
          <ac:chgData name="Lakshminarasimhan Madrassudarsan" userId="f5a111f7f39f895f" providerId="LiveId" clId="{3742B51C-04B8-BF4F-A3A0-2233D326B227}" dt="2021-12-25T20:25:39.836" v="7142" actId="478"/>
          <ac:spMkLst>
            <pc:docMk/>
            <pc:sldMk cId="3975168428" sldId="317"/>
            <ac:spMk id="5" creationId="{1B07C49E-AFFC-EC46-8930-E4D428F5F943}"/>
          </ac:spMkLst>
        </pc:spChg>
        <pc:spChg chg="add mod">
          <ac:chgData name="Lakshminarasimhan Madrassudarsan" userId="f5a111f7f39f895f" providerId="LiveId" clId="{3742B51C-04B8-BF4F-A3A0-2233D326B227}" dt="2021-12-25T20:42:16.877" v="7414" actId="20577"/>
          <ac:spMkLst>
            <pc:docMk/>
            <pc:sldMk cId="3975168428" sldId="317"/>
            <ac:spMk id="7" creationId="{5D6F4173-C2AB-BF49-944D-06E65870291A}"/>
          </ac:spMkLst>
        </pc:spChg>
        <pc:picChg chg="add del mod">
          <ac:chgData name="Lakshminarasimhan Madrassudarsan" userId="f5a111f7f39f895f" providerId="LiveId" clId="{3742B51C-04B8-BF4F-A3A0-2233D326B227}" dt="2021-12-25T20:36:42.660" v="7273" actId="478"/>
          <ac:picMkLst>
            <pc:docMk/>
            <pc:sldMk cId="3975168428" sldId="317"/>
            <ac:picMk id="2" creationId="{7026F6B0-8319-394D-B529-D214A9868A40}"/>
          </ac:picMkLst>
        </pc:picChg>
        <pc:picChg chg="add del mod">
          <ac:chgData name="Lakshminarasimhan Madrassudarsan" userId="f5a111f7f39f895f" providerId="LiveId" clId="{3742B51C-04B8-BF4F-A3A0-2233D326B227}" dt="2021-12-25T20:36:54.820" v="7276" actId="478"/>
          <ac:picMkLst>
            <pc:docMk/>
            <pc:sldMk cId="3975168428" sldId="317"/>
            <ac:picMk id="6" creationId="{894EBC6D-383D-AC4D-8054-02C9FBC20553}"/>
          </ac:picMkLst>
        </pc:picChg>
        <pc:picChg chg="add mod">
          <ac:chgData name="Lakshminarasimhan Madrassudarsan" userId="f5a111f7f39f895f" providerId="LiveId" clId="{3742B51C-04B8-BF4F-A3A0-2233D326B227}" dt="2021-12-25T20:37:39.783" v="7281" actId="208"/>
          <ac:picMkLst>
            <pc:docMk/>
            <pc:sldMk cId="3975168428" sldId="317"/>
            <ac:picMk id="8" creationId="{93A822C6-AD56-324E-AB98-018AA1660FE2}"/>
          </ac:picMkLst>
        </pc:picChg>
        <pc:picChg chg="add mod">
          <ac:chgData name="Lakshminarasimhan Madrassudarsan" userId="f5a111f7f39f895f" providerId="LiveId" clId="{3742B51C-04B8-BF4F-A3A0-2233D326B227}" dt="2021-12-25T20:37:37.093" v="7280" actId="208"/>
          <ac:picMkLst>
            <pc:docMk/>
            <pc:sldMk cId="3975168428" sldId="317"/>
            <ac:picMk id="9" creationId="{A2F40C30-2A6C-1B47-BF65-3599FB887E4F}"/>
          </ac:picMkLst>
        </pc:picChg>
      </pc:sldChg>
      <pc:sldChg chg="addSp delSp modSp mod">
        <pc:chgData name="Lakshminarasimhan Madrassudarsan" userId="f5a111f7f39f895f" providerId="LiveId" clId="{3742B51C-04B8-BF4F-A3A0-2233D326B227}" dt="2021-12-25T21:06:21.110" v="7762" actId="14100"/>
        <pc:sldMkLst>
          <pc:docMk/>
          <pc:sldMk cId="239597884" sldId="318"/>
        </pc:sldMkLst>
        <pc:spChg chg="del">
          <ac:chgData name="Lakshminarasimhan Madrassudarsan" userId="f5a111f7f39f895f" providerId="LiveId" clId="{3742B51C-04B8-BF4F-A3A0-2233D326B227}" dt="2021-12-25T21:00:12.260" v="7613" actId="478"/>
          <ac:spMkLst>
            <pc:docMk/>
            <pc:sldMk cId="239597884" sldId="318"/>
            <ac:spMk id="5" creationId="{85D9F803-CDBC-C74C-AF1B-2B5937D1C241}"/>
          </ac:spMkLst>
        </pc:spChg>
        <pc:spChg chg="add mod">
          <ac:chgData name="Lakshminarasimhan Madrassudarsan" userId="f5a111f7f39f895f" providerId="LiveId" clId="{3742B51C-04B8-BF4F-A3A0-2233D326B227}" dt="2021-12-25T21:03:29.867" v="7760" actId="20577"/>
          <ac:spMkLst>
            <pc:docMk/>
            <pc:sldMk cId="239597884" sldId="318"/>
            <ac:spMk id="7" creationId="{9379CBAD-B7CA-6243-B1B7-0D9F1353F4BB}"/>
          </ac:spMkLst>
        </pc:spChg>
        <pc:spChg chg="mod">
          <ac:chgData name="Lakshminarasimhan Madrassudarsan" userId="f5a111f7f39f895f" providerId="LiveId" clId="{3742B51C-04B8-BF4F-A3A0-2233D326B227}" dt="2021-12-25T21:02:23.061" v="7669" actId="20577"/>
          <ac:spMkLst>
            <pc:docMk/>
            <pc:sldMk cId="239597884" sldId="318"/>
            <ac:spMk id="8" creationId="{2E0ECA32-E146-40DA-85CD-9677244BC3EC}"/>
          </ac:spMkLst>
        </pc:spChg>
        <pc:picChg chg="add mod">
          <ac:chgData name="Lakshminarasimhan Madrassudarsan" userId="f5a111f7f39f895f" providerId="LiveId" clId="{3742B51C-04B8-BF4F-A3A0-2233D326B227}" dt="2021-12-25T21:06:17.556" v="7761" actId="14100"/>
          <ac:picMkLst>
            <pc:docMk/>
            <pc:sldMk cId="239597884" sldId="318"/>
            <ac:picMk id="2" creationId="{910AA3CF-66FC-8C49-B0DE-76F184F029A1}"/>
          </ac:picMkLst>
        </pc:picChg>
        <pc:picChg chg="add mod">
          <ac:chgData name="Lakshminarasimhan Madrassudarsan" userId="f5a111f7f39f895f" providerId="LiveId" clId="{3742B51C-04B8-BF4F-A3A0-2233D326B227}" dt="2021-12-25T21:06:21.110" v="7762" actId="14100"/>
          <ac:picMkLst>
            <pc:docMk/>
            <pc:sldMk cId="239597884" sldId="318"/>
            <ac:picMk id="4" creationId="{1D5BA2B1-B809-9C43-948F-B16D1A7FC56E}"/>
          </ac:picMkLst>
        </pc:picChg>
      </pc:sldChg>
      <pc:sldChg chg="addSp delSp modSp mod">
        <pc:chgData name="Lakshminarasimhan Madrassudarsan" userId="f5a111f7f39f895f" providerId="LiveId" clId="{3742B51C-04B8-BF4F-A3A0-2233D326B227}" dt="2021-12-25T21:17:40.583" v="8032" actId="6549"/>
        <pc:sldMkLst>
          <pc:docMk/>
          <pc:sldMk cId="232499080" sldId="319"/>
        </pc:sldMkLst>
        <pc:spChg chg="add mod">
          <ac:chgData name="Lakshminarasimhan Madrassudarsan" userId="f5a111f7f39f895f" providerId="LiveId" clId="{3742B51C-04B8-BF4F-A3A0-2233D326B227}" dt="2021-12-25T21:14:39.025" v="7987" actId="207"/>
          <ac:spMkLst>
            <pc:docMk/>
            <pc:sldMk cId="232499080" sldId="319"/>
            <ac:spMk id="4" creationId="{67C5BDBB-5C9E-6144-A190-928C5EB11F70}"/>
          </ac:spMkLst>
        </pc:spChg>
        <pc:spChg chg="del">
          <ac:chgData name="Lakshminarasimhan Madrassudarsan" userId="f5a111f7f39f895f" providerId="LiveId" clId="{3742B51C-04B8-BF4F-A3A0-2233D326B227}" dt="2021-12-25T21:07:06.052" v="7763" actId="478"/>
          <ac:spMkLst>
            <pc:docMk/>
            <pc:sldMk cId="232499080" sldId="319"/>
            <ac:spMk id="5" creationId="{85D9F803-CDBC-C74C-AF1B-2B5937D1C241}"/>
          </ac:spMkLst>
        </pc:spChg>
        <pc:spChg chg="add mod">
          <ac:chgData name="Lakshminarasimhan Madrassudarsan" userId="f5a111f7f39f895f" providerId="LiveId" clId="{3742B51C-04B8-BF4F-A3A0-2233D326B227}" dt="2021-12-25T21:17:40.583" v="8032" actId="6549"/>
          <ac:spMkLst>
            <pc:docMk/>
            <pc:sldMk cId="232499080" sldId="319"/>
            <ac:spMk id="6" creationId="{716399EA-E590-074E-B72B-96EDB228D100}"/>
          </ac:spMkLst>
        </pc:spChg>
        <pc:spChg chg="mod">
          <ac:chgData name="Lakshminarasimhan Madrassudarsan" userId="f5a111f7f39f895f" providerId="LiveId" clId="{3742B51C-04B8-BF4F-A3A0-2233D326B227}" dt="2021-12-25T21:08:25.732" v="7813" actId="20577"/>
          <ac:spMkLst>
            <pc:docMk/>
            <pc:sldMk cId="232499080" sldId="319"/>
            <ac:spMk id="8" creationId="{34C97452-C78A-4701-B8AB-ABFE63D5BEDE}"/>
          </ac:spMkLst>
        </pc:spChg>
        <pc:spChg chg="add mod">
          <ac:chgData name="Lakshminarasimhan Madrassudarsan" userId="f5a111f7f39f895f" providerId="LiveId" clId="{3742B51C-04B8-BF4F-A3A0-2233D326B227}" dt="2021-12-25T21:15:28.648" v="8009" actId="14100"/>
          <ac:spMkLst>
            <pc:docMk/>
            <pc:sldMk cId="232499080" sldId="319"/>
            <ac:spMk id="9" creationId="{19616228-846F-FD4A-8AB1-59898C167F7A}"/>
          </ac:spMkLst>
        </pc:spChg>
        <pc:spChg chg="add mod">
          <ac:chgData name="Lakshminarasimhan Madrassudarsan" userId="f5a111f7f39f895f" providerId="LiveId" clId="{3742B51C-04B8-BF4F-A3A0-2233D326B227}" dt="2021-12-25T21:16:46.179" v="8016" actId="20577"/>
          <ac:spMkLst>
            <pc:docMk/>
            <pc:sldMk cId="232499080" sldId="319"/>
            <ac:spMk id="10" creationId="{1B0D492D-CF47-1E46-AF99-369DFE251D35}"/>
          </ac:spMkLst>
        </pc:spChg>
        <pc:spChg chg="add del mod">
          <ac:chgData name="Lakshminarasimhan Madrassudarsan" userId="f5a111f7f39f895f" providerId="LiveId" clId="{3742B51C-04B8-BF4F-A3A0-2233D326B227}" dt="2021-12-25T21:17:17.028" v="8019" actId="478"/>
          <ac:spMkLst>
            <pc:docMk/>
            <pc:sldMk cId="232499080" sldId="319"/>
            <ac:spMk id="11" creationId="{629714AC-299A-5D4C-9ABB-D706ECEF583B}"/>
          </ac:spMkLst>
        </pc:spChg>
        <pc:picChg chg="add mod">
          <ac:chgData name="Lakshminarasimhan Madrassudarsan" userId="f5a111f7f39f895f" providerId="LiveId" clId="{3742B51C-04B8-BF4F-A3A0-2233D326B227}" dt="2021-12-25T21:07:24.990" v="7767" actId="1076"/>
          <ac:picMkLst>
            <pc:docMk/>
            <pc:sldMk cId="232499080" sldId="319"/>
            <ac:picMk id="2" creationId="{0A281462-C7E2-6041-9079-AA21D6DFE37C}"/>
          </ac:picMkLst>
        </pc:picChg>
      </pc:sldChg>
      <pc:sldChg chg="addSp delSp modSp mod">
        <pc:chgData name="Lakshminarasimhan Madrassudarsan" userId="f5a111f7f39f895f" providerId="LiveId" clId="{3742B51C-04B8-BF4F-A3A0-2233D326B227}" dt="2021-12-25T23:56:00.932" v="9050" actId="20577"/>
        <pc:sldMkLst>
          <pc:docMk/>
          <pc:sldMk cId="3645034231" sldId="320"/>
        </pc:sldMkLst>
        <pc:spChg chg="del">
          <ac:chgData name="Lakshminarasimhan Madrassudarsan" userId="f5a111f7f39f895f" providerId="LiveId" clId="{3742B51C-04B8-BF4F-A3A0-2233D326B227}" dt="2021-12-25T23:43:57.380" v="8858" actId="478"/>
          <ac:spMkLst>
            <pc:docMk/>
            <pc:sldMk cId="3645034231" sldId="320"/>
            <ac:spMk id="5" creationId="{1B07C49E-AFFC-EC46-8930-E4D428F5F943}"/>
          </ac:spMkLst>
        </pc:spChg>
        <pc:spChg chg="add mod">
          <ac:chgData name="Lakshminarasimhan Madrassudarsan" userId="f5a111f7f39f895f" providerId="LiveId" clId="{3742B51C-04B8-BF4F-A3A0-2233D326B227}" dt="2021-12-25T23:56:00.932" v="9050" actId="20577"/>
          <ac:spMkLst>
            <pc:docMk/>
            <pc:sldMk cId="3645034231" sldId="320"/>
            <ac:spMk id="7" creationId="{65617F88-A218-6740-8C3C-093D44354600}"/>
          </ac:spMkLst>
        </pc:spChg>
        <pc:picChg chg="add mod">
          <ac:chgData name="Lakshminarasimhan Madrassudarsan" userId="f5a111f7f39f895f" providerId="LiveId" clId="{3742B51C-04B8-BF4F-A3A0-2233D326B227}" dt="2021-12-25T23:51:28.948" v="8869" actId="408"/>
          <ac:picMkLst>
            <pc:docMk/>
            <pc:sldMk cId="3645034231" sldId="320"/>
            <ac:picMk id="2" creationId="{A0B7235D-CA89-D54A-8AD7-F407AB34F7B2}"/>
          </ac:picMkLst>
        </pc:picChg>
        <pc:picChg chg="add mod">
          <ac:chgData name="Lakshminarasimhan Madrassudarsan" userId="f5a111f7f39f895f" providerId="LiveId" clId="{3742B51C-04B8-BF4F-A3A0-2233D326B227}" dt="2021-12-25T23:51:28.948" v="8869" actId="408"/>
          <ac:picMkLst>
            <pc:docMk/>
            <pc:sldMk cId="3645034231" sldId="320"/>
            <ac:picMk id="3" creationId="{48DEE57F-7DFB-CB49-9FF2-189277A6DE6D}"/>
          </ac:picMkLst>
        </pc:picChg>
        <pc:picChg chg="add mod">
          <ac:chgData name="Lakshminarasimhan Madrassudarsan" userId="f5a111f7f39f895f" providerId="LiveId" clId="{3742B51C-04B8-BF4F-A3A0-2233D326B227}" dt="2021-12-25T23:51:28.948" v="8869" actId="408"/>
          <ac:picMkLst>
            <pc:docMk/>
            <pc:sldMk cId="3645034231" sldId="320"/>
            <ac:picMk id="6" creationId="{A8A1F330-13F6-5044-A11C-14F4B80EB2B7}"/>
          </ac:picMkLst>
        </pc:picChg>
      </pc:sldChg>
      <pc:sldChg chg="addSp delSp modSp mod">
        <pc:chgData name="Lakshminarasimhan Madrassudarsan" userId="f5a111f7f39f895f" providerId="LiveId" clId="{3742B51C-04B8-BF4F-A3A0-2233D326B227}" dt="2021-12-25T21:29:18.803" v="8184" actId="14100"/>
        <pc:sldMkLst>
          <pc:docMk/>
          <pc:sldMk cId="700132931" sldId="322"/>
        </pc:sldMkLst>
        <pc:spChg chg="add mod">
          <ac:chgData name="Lakshminarasimhan Madrassudarsan" userId="f5a111f7f39f895f" providerId="LiveId" clId="{3742B51C-04B8-BF4F-A3A0-2233D326B227}" dt="2021-12-25T21:29:18.803" v="8184" actId="14100"/>
          <ac:spMkLst>
            <pc:docMk/>
            <pc:sldMk cId="700132931" sldId="322"/>
            <ac:spMk id="2" creationId="{6438D83C-5E80-B64B-AE1B-F6F267E19C9B}"/>
          </ac:spMkLst>
        </pc:spChg>
        <pc:spChg chg="del">
          <ac:chgData name="Lakshminarasimhan Madrassudarsan" userId="f5a111f7f39f895f" providerId="LiveId" clId="{3742B51C-04B8-BF4F-A3A0-2233D326B227}" dt="2021-12-25T21:21:06.892" v="8033" actId="478"/>
          <ac:spMkLst>
            <pc:docMk/>
            <pc:sldMk cId="700132931" sldId="322"/>
            <ac:spMk id="5" creationId="{85D9F803-CDBC-C74C-AF1B-2B5937D1C241}"/>
          </ac:spMkLst>
        </pc:spChg>
        <pc:spChg chg="mod">
          <ac:chgData name="Lakshminarasimhan Madrassudarsan" userId="f5a111f7f39f895f" providerId="LiveId" clId="{3742B51C-04B8-BF4F-A3A0-2233D326B227}" dt="2021-12-25T21:22:11.708" v="8070" actId="20577"/>
          <ac:spMkLst>
            <pc:docMk/>
            <pc:sldMk cId="700132931" sldId="322"/>
            <ac:spMk id="8" creationId="{9456A072-47A6-4424-9ABE-F398119040DD}"/>
          </ac:spMkLst>
        </pc:spChg>
        <pc:picChg chg="add mod">
          <ac:chgData name="Lakshminarasimhan Madrassudarsan" userId="f5a111f7f39f895f" providerId="LiveId" clId="{3742B51C-04B8-BF4F-A3A0-2233D326B227}" dt="2021-12-25T21:22:52.411" v="8072" actId="1076"/>
          <ac:picMkLst>
            <pc:docMk/>
            <pc:sldMk cId="700132931" sldId="322"/>
            <ac:picMk id="6" creationId="{BDBE084F-32A8-8A48-9C14-3601589FDE68}"/>
          </ac:picMkLst>
        </pc:picChg>
      </pc:sldChg>
      <pc:sldChg chg="addSp delSp modSp mod">
        <pc:chgData name="Lakshminarasimhan Madrassudarsan" userId="f5a111f7f39f895f" providerId="LiveId" clId="{3742B51C-04B8-BF4F-A3A0-2233D326B227}" dt="2021-12-25T21:33:37.579" v="8220" actId="20577"/>
        <pc:sldMkLst>
          <pc:docMk/>
          <pc:sldMk cId="1866160706" sldId="323"/>
        </pc:sldMkLst>
        <pc:spChg chg="del">
          <ac:chgData name="Lakshminarasimhan Madrassudarsan" userId="f5a111f7f39f895f" providerId="LiveId" clId="{3742B51C-04B8-BF4F-A3A0-2233D326B227}" dt="2021-12-25T21:25:38.508" v="8121" actId="478"/>
          <ac:spMkLst>
            <pc:docMk/>
            <pc:sldMk cId="1866160706" sldId="323"/>
            <ac:spMk id="5" creationId="{85D9F803-CDBC-C74C-AF1B-2B5937D1C241}"/>
          </ac:spMkLst>
        </pc:spChg>
        <pc:spChg chg="add mod">
          <ac:chgData name="Lakshminarasimhan Madrassudarsan" userId="f5a111f7f39f895f" providerId="LiveId" clId="{3742B51C-04B8-BF4F-A3A0-2233D326B227}" dt="2021-12-25T21:33:37.579" v="8220" actId="20577"/>
          <ac:spMkLst>
            <pc:docMk/>
            <pc:sldMk cId="1866160706" sldId="323"/>
            <ac:spMk id="7" creationId="{BF027F92-67A1-324F-AD9F-2CEAB392B17A}"/>
          </ac:spMkLst>
        </pc:spChg>
        <pc:spChg chg="mod">
          <ac:chgData name="Lakshminarasimhan Madrassudarsan" userId="f5a111f7f39f895f" providerId="LiveId" clId="{3742B51C-04B8-BF4F-A3A0-2233D326B227}" dt="2021-12-25T21:26:19.409" v="8159" actId="20577"/>
          <ac:spMkLst>
            <pc:docMk/>
            <pc:sldMk cId="1866160706" sldId="323"/>
            <ac:spMk id="8" creationId="{4EF94599-779E-457E-B57B-6063EBF7A840}"/>
          </ac:spMkLst>
        </pc:spChg>
        <pc:picChg chg="add mod">
          <ac:chgData name="Lakshminarasimhan Madrassudarsan" userId="f5a111f7f39f895f" providerId="LiveId" clId="{3742B51C-04B8-BF4F-A3A0-2233D326B227}" dt="2021-12-25T21:26:04.724" v="8123" actId="1076"/>
          <ac:picMkLst>
            <pc:docMk/>
            <pc:sldMk cId="1866160706" sldId="323"/>
            <ac:picMk id="6" creationId="{95B85663-63CA-084D-988D-7FAF400C45CA}"/>
          </ac:picMkLst>
        </pc:picChg>
      </pc:sldChg>
      <pc:sldChg chg="addSp delSp modSp mod">
        <pc:chgData name="Lakshminarasimhan Madrassudarsan" userId="f5a111f7f39f895f" providerId="LiveId" clId="{3742B51C-04B8-BF4F-A3A0-2233D326B227}" dt="2021-12-25T21:47:49.228" v="8682" actId="20577"/>
        <pc:sldMkLst>
          <pc:docMk/>
          <pc:sldMk cId="252359608" sldId="324"/>
        </pc:sldMkLst>
        <pc:spChg chg="add del mod">
          <ac:chgData name="Lakshminarasimhan Madrassudarsan" userId="f5a111f7f39f895f" providerId="LiveId" clId="{3742B51C-04B8-BF4F-A3A0-2233D326B227}" dt="2021-12-25T21:45:11.452" v="8586" actId="478"/>
          <ac:spMkLst>
            <pc:docMk/>
            <pc:sldMk cId="252359608" sldId="324"/>
            <ac:spMk id="2" creationId="{E48FEBB5-4F79-FE43-9E6B-9CBA0159D7B0}"/>
          </ac:spMkLst>
        </pc:spChg>
        <pc:spChg chg="add mod">
          <ac:chgData name="Lakshminarasimhan Madrassudarsan" userId="f5a111f7f39f895f" providerId="LiveId" clId="{3742B51C-04B8-BF4F-A3A0-2233D326B227}" dt="2021-12-25T21:45:45.909" v="8589" actId="693"/>
          <ac:spMkLst>
            <pc:docMk/>
            <pc:sldMk cId="252359608" sldId="324"/>
            <ac:spMk id="4" creationId="{73F93EB1-0681-9A4B-A61F-5466EBC8683B}"/>
          </ac:spMkLst>
        </pc:spChg>
        <pc:spChg chg="del">
          <ac:chgData name="Lakshminarasimhan Madrassudarsan" userId="f5a111f7f39f895f" providerId="LiveId" clId="{3742B51C-04B8-BF4F-A3A0-2233D326B227}" dt="2021-12-25T21:35:15.140" v="8221" actId="478"/>
          <ac:spMkLst>
            <pc:docMk/>
            <pc:sldMk cId="252359608" sldId="324"/>
            <ac:spMk id="5" creationId="{85D9F803-CDBC-C74C-AF1B-2B5937D1C241}"/>
          </ac:spMkLst>
        </pc:spChg>
        <pc:spChg chg="add mod">
          <ac:chgData name="Lakshminarasimhan Madrassudarsan" userId="f5a111f7f39f895f" providerId="LiveId" clId="{3742B51C-04B8-BF4F-A3A0-2233D326B227}" dt="2021-12-25T21:47:49.228" v="8682" actId="20577"/>
          <ac:spMkLst>
            <pc:docMk/>
            <pc:sldMk cId="252359608" sldId="324"/>
            <ac:spMk id="7" creationId="{846AD6C0-841B-DE44-BEB4-D4F31547AC3D}"/>
          </ac:spMkLst>
        </pc:spChg>
        <pc:spChg chg="add mod">
          <ac:chgData name="Lakshminarasimhan Madrassudarsan" userId="f5a111f7f39f895f" providerId="LiveId" clId="{3742B51C-04B8-BF4F-A3A0-2233D326B227}" dt="2021-12-25T21:46:16.789" v="8592" actId="14100"/>
          <ac:spMkLst>
            <pc:docMk/>
            <pc:sldMk cId="252359608" sldId="324"/>
            <ac:spMk id="8" creationId="{CFE54D5F-57A1-4040-B7D4-4CE4A43CD684}"/>
          </ac:spMkLst>
        </pc:spChg>
        <pc:spChg chg="mod">
          <ac:chgData name="Lakshminarasimhan Madrassudarsan" userId="f5a111f7f39f895f" providerId="LiveId" clId="{3742B51C-04B8-BF4F-A3A0-2233D326B227}" dt="2021-12-25T21:35:58.228" v="8269" actId="20577"/>
          <ac:spMkLst>
            <pc:docMk/>
            <pc:sldMk cId="252359608" sldId="324"/>
            <ac:spMk id="12" creationId="{4D271BF5-BAA1-4CEB-A575-76A097FABBBA}"/>
          </ac:spMkLst>
        </pc:spChg>
        <pc:picChg chg="add mod">
          <ac:chgData name="Lakshminarasimhan Madrassudarsan" userId="f5a111f7f39f895f" providerId="LiveId" clId="{3742B51C-04B8-BF4F-A3A0-2233D326B227}" dt="2021-12-25T21:42:43.922" v="8508" actId="1076"/>
          <ac:picMkLst>
            <pc:docMk/>
            <pc:sldMk cId="252359608" sldId="324"/>
            <ac:picMk id="6" creationId="{7E7250CC-3C4B-8B42-9B15-2A66BA8FDBD7}"/>
          </ac:picMkLst>
        </pc:picChg>
      </pc:sldChg>
      <pc:sldChg chg="modSp mod">
        <pc:chgData name="Lakshminarasimhan Madrassudarsan" userId="f5a111f7f39f895f" providerId="LiveId" clId="{3742B51C-04B8-BF4F-A3A0-2233D326B227}" dt="2021-12-26T00:20:16.093" v="9720" actId="20577"/>
        <pc:sldMkLst>
          <pc:docMk/>
          <pc:sldMk cId="1277611629" sldId="327"/>
        </pc:sldMkLst>
        <pc:spChg chg="mod">
          <ac:chgData name="Lakshminarasimhan Madrassudarsan" userId="f5a111f7f39f895f" providerId="LiveId" clId="{3742B51C-04B8-BF4F-A3A0-2233D326B227}" dt="2021-12-26T00:20:16.093" v="9720" actId="20577"/>
          <ac:spMkLst>
            <pc:docMk/>
            <pc:sldMk cId="1277611629" sldId="327"/>
            <ac:spMk id="6" creationId="{2C36AF9D-A911-994B-90EA-013D4CDA5604}"/>
          </ac:spMkLst>
        </pc:spChg>
      </pc:sldChg>
      <pc:sldChg chg="modSp mod">
        <pc:chgData name="Lakshminarasimhan Madrassudarsan" userId="f5a111f7f39f895f" providerId="LiveId" clId="{3742B51C-04B8-BF4F-A3A0-2233D326B227}" dt="2021-12-26T01:58:38.391" v="10024" actId="20577"/>
        <pc:sldMkLst>
          <pc:docMk/>
          <pc:sldMk cId="724038033" sldId="330"/>
        </pc:sldMkLst>
        <pc:spChg chg="mod">
          <ac:chgData name="Lakshminarasimhan Madrassudarsan" userId="f5a111f7f39f895f" providerId="LiveId" clId="{3742B51C-04B8-BF4F-A3A0-2233D326B227}" dt="2021-12-26T01:58:38.391" v="10024" actId="20577"/>
          <ac:spMkLst>
            <pc:docMk/>
            <pc:sldMk cId="724038033" sldId="330"/>
            <ac:spMk id="10" creationId="{79EF1473-3ADD-43F1-A495-57AAB7FD902F}"/>
          </ac:spMkLst>
        </pc:spChg>
      </pc:sldChg>
      <pc:sldChg chg="addSp delSp modSp mod">
        <pc:chgData name="Lakshminarasimhan Madrassudarsan" userId="f5a111f7f39f895f" providerId="LiveId" clId="{3742B51C-04B8-BF4F-A3A0-2233D326B227}" dt="2021-12-22T03:28:27.494" v="664" actId="1076"/>
        <pc:sldMkLst>
          <pc:docMk/>
          <pc:sldMk cId="1980221439" sldId="331"/>
        </pc:sldMkLst>
        <pc:spChg chg="add del mod">
          <ac:chgData name="Lakshminarasimhan Madrassudarsan" userId="f5a111f7f39f895f" providerId="LiveId" clId="{3742B51C-04B8-BF4F-A3A0-2233D326B227}" dt="2021-12-22T03:12:59.646" v="6"/>
          <ac:spMkLst>
            <pc:docMk/>
            <pc:sldMk cId="1980221439" sldId="331"/>
            <ac:spMk id="2" creationId="{1FC1DD28-09C5-9946-8E43-3861C5121970}"/>
          </ac:spMkLst>
        </pc:spChg>
        <pc:spChg chg="add del mod">
          <ac:chgData name="Lakshminarasimhan Madrassudarsan" userId="f5a111f7f39f895f" providerId="LiveId" clId="{3742B51C-04B8-BF4F-A3A0-2233D326B227}" dt="2021-12-22T03:26:38.826" v="616"/>
          <ac:spMkLst>
            <pc:docMk/>
            <pc:sldMk cId="1980221439" sldId="331"/>
            <ac:spMk id="7" creationId="{6D15D0DC-E95F-3E47-B43D-D2DE8531158E}"/>
          </ac:spMkLst>
        </pc:spChg>
        <pc:spChg chg="add del mod">
          <ac:chgData name="Lakshminarasimhan Madrassudarsan" userId="f5a111f7f39f895f" providerId="LiveId" clId="{3742B51C-04B8-BF4F-A3A0-2233D326B227}" dt="2021-12-22T03:26:42.774" v="619"/>
          <ac:spMkLst>
            <pc:docMk/>
            <pc:sldMk cId="1980221439" sldId="331"/>
            <ac:spMk id="9" creationId="{D449E27E-2B86-CA4D-B0AB-73762D35BF87}"/>
          </ac:spMkLst>
        </pc:spChg>
        <pc:spChg chg="mod">
          <ac:chgData name="Lakshminarasimhan Madrassudarsan" userId="f5a111f7f39f895f" providerId="LiveId" clId="{3742B51C-04B8-BF4F-A3A0-2233D326B227}" dt="2021-12-22T03:28:13.026" v="662" actId="14100"/>
          <ac:spMkLst>
            <pc:docMk/>
            <pc:sldMk cId="1980221439" sldId="331"/>
            <ac:spMk id="10" creationId="{79EF1473-3ADD-43F1-A495-57AAB7FD902F}"/>
          </ac:spMkLst>
        </pc:spChg>
        <pc:spChg chg="add mod">
          <ac:chgData name="Lakshminarasimhan Madrassudarsan" userId="f5a111f7f39f895f" providerId="LiveId" clId="{3742B51C-04B8-BF4F-A3A0-2233D326B227}" dt="2021-12-22T03:28:22.546" v="663" actId="1076"/>
          <ac:spMkLst>
            <pc:docMk/>
            <pc:sldMk cId="1980221439" sldId="331"/>
            <ac:spMk id="11" creationId="{510E926D-788A-D74A-9874-9471977F3066}"/>
          </ac:spMkLst>
        </pc:spChg>
        <pc:spChg chg="add mod">
          <ac:chgData name="Lakshminarasimhan Madrassudarsan" userId="f5a111f7f39f895f" providerId="LiveId" clId="{3742B51C-04B8-BF4F-A3A0-2233D326B227}" dt="2021-12-22T03:28:27.494" v="664" actId="1076"/>
          <ac:spMkLst>
            <pc:docMk/>
            <pc:sldMk cId="1980221439" sldId="331"/>
            <ac:spMk id="13" creationId="{B7DB6B8D-69F4-D148-A941-6168472E4DDA}"/>
          </ac:spMkLst>
        </pc:spChg>
        <pc:cxnChg chg="add mod">
          <ac:chgData name="Lakshminarasimhan Madrassudarsan" userId="f5a111f7f39f895f" providerId="LiveId" clId="{3742B51C-04B8-BF4F-A3A0-2233D326B227}" dt="2021-12-22T03:26:18.021" v="609" actId="1582"/>
          <ac:cxnSpMkLst>
            <pc:docMk/>
            <pc:sldMk cId="1980221439" sldId="331"/>
            <ac:cxnSpMk id="5" creationId="{2A27FC52-9A31-7E4C-8F3D-F45BD548D80C}"/>
          </ac:cxnSpMkLst>
        </pc:cxnChg>
        <pc:cxnChg chg="add mod">
          <ac:chgData name="Lakshminarasimhan Madrassudarsan" userId="f5a111f7f39f895f" providerId="LiveId" clId="{3742B51C-04B8-BF4F-A3A0-2233D326B227}" dt="2021-12-22T03:28:02.132" v="661" actId="14100"/>
          <ac:cxnSpMkLst>
            <pc:docMk/>
            <pc:sldMk cId="1980221439" sldId="331"/>
            <ac:cxnSpMk id="8" creationId="{4A3D6292-E59B-C649-9F44-F56092CBF4BF}"/>
          </ac:cxnSpMkLst>
        </pc:cxnChg>
      </pc:sldChg>
      <pc:sldChg chg="addSp modSp mod">
        <pc:chgData name="Lakshminarasimhan Madrassudarsan" userId="f5a111f7f39f895f" providerId="LiveId" clId="{3742B51C-04B8-BF4F-A3A0-2233D326B227}" dt="2021-12-26T00:26:12.637" v="9770" actId="20577"/>
        <pc:sldMkLst>
          <pc:docMk/>
          <pc:sldMk cId="2560061391" sldId="332"/>
        </pc:sldMkLst>
        <pc:spChg chg="mod">
          <ac:chgData name="Lakshminarasimhan Madrassudarsan" userId="f5a111f7f39f895f" providerId="LiveId" clId="{3742B51C-04B8-BF4F-A3A0-2233D326B227}" dt="2021-12-26T00:26:12.637" v="9770" actId="20577"/>
          <ac:spMkLst>
            <pc:docMk/>
            <pc:sldMk cId="2560061391" sldId="332"/>
            <ac:spMk id="5" creationId="{8E999A1B-8752-489F-A63B-EA2F60186B52}"/>
          </ac:spMkLst>
        </pc:spChg>
        <pc:spChg chg="add mod">
          <ac:chgData name="Lakshminarasimhan Madrassudarsan" userId="f5a111f7f39f895f" providerId="LiveId" clId="{3742B51C-04B8-BF4F-A3A0-2233D326B227}" dt="2021-12-22T03:34:01.688" v="730" actId="20577"/>
          <ac:spMkLst>
            <pc:docMk/>
            <pc:sldMk cId="2560061391" sldId="332"/>
            <ac:spMk id="9" creationId="{056F7C5A-D75E-0A4C-B05D-81E7EBFBBAEA}"/>
          </ac:spMkLst>
        </pc:spChg>
        <pc:spChg chg="add mod">
          <ac:chgData name="Lakshminarasimhan Madrassudarsan" userId="f5a111f7f39f895f" providerId="LiveId" clId="{3742B51C-04B8-BF4F-A3A0-2233D326B227}" dt="2021-12-22T03:34:16.860" v="768" actId="20577"/>
          <ac:spMkLst>
            <pc:docMk/>
            <pc:sldMk cId="2560061391" sldId="332"/>
            <ac:spMk id="10" creationId="{1313D5E8-8893-7F45-8827-20A27A961698}"/>
          </ac:spMkLst>
        </pc:spChg>
        <pc:cxnChg chg="add mod">
          <ac:chgData name="Lakshminarasimhan Madrassudarsan" userId="f5a111f7f39f895f" providerId="LiveId" clId="{3742B51C-04B8-BF4F-A3A0-2233D326B227}" dt="2021-12-22T03:32:45.104" v="683" actId="14100"/>
          <ac:cxnSpMkLst>
            <pc:docMk/>
            <pc:sldMk cId="2560061391" sldId="332"/>
            <ac:cxnSpMk id="6" creationId="{9D5E37FE-308E-3B41-809C-5EBEA40B7DB5}"/>
          </ac:cxnSpMkLst>
        </pc:cxnChg>
        <pc:cxnChg chg="add mod">
          <ac:chgData name="Lakshminarasimhan Madrassudarsan" userId="f5a111f7f39f895f" providerId="LiveId" clId="{3742B51C-04B8-BF4F-A3A0-2233D326B227}" dt="2021-12-22T03:33:14.408" v="693" actId="14100"/>
          <ac:cxnSpMkLst>
            <pc:docMk/>
            <pc:sldMk cId="2560061391" sldId="332"/>
            <ac:cxnSpMk id="7" creationId="{3B03A653-0C32-E64B-B97C-9498462366D9}"/>
          </ac:cxnSpMkLst>
        </pc:cxnChg>
      </pc:sldChg>
      <pc:sldChg chg="addSp delSp modSp add mod">
        <pc:chgData name="Lakshminarasimhan Madrassudarsan" userId="f5a111f7f39f895f" providerId="LiveId" clId="{3742B51C-04B8-BF4F-A3A0-2233D326B227}" dt="2021-12-23T02:19:19.496" v="2629"/>
        <pc:sldMkLst>
          <pc:docMk/>
          <pc:sldMk cId="153155524" sldId="333"/>
        </pc:sldMkLst>
        <pc:spChg chg="mod">
          <ac:chgData name="Lakshminarasimhan Madrassudarsan" userId="f5a111f7f39f895f" providerId="LiveId" clId="{3742B51C-04B8-BF4F-A3A0-2233D326B227}" dt="2021-12-23T02:07:23.369" v="2226" actId="6549"/>
          <ac:spMkLst>
            <pc:docMk/>
            <pc:sldMk cId="153155524" sldId="333"/>
            <ac:spMk id="3" creationId="{AB0AB2AC-B7E6-6849-9AE9-697369407F8F}"/>
          </ac:spMkLst>
        </pc:spChg>
        <pc:spChg chg="mod">
          <ac:chgData name="Lakshminarasimhan Madrassudarsan" userId="f5a111f7f39f895f" providerId="LiveId" clId="{3742B51C-04B8-BF4F-A3A0-2233D326B227}" dt="2021-12-23T02:19:19.496" v="2629"/>
          <ac:spMkLst>
            <pc:docMk/>
            <pc:sldMk cId="153155524" sldId="333"/>
            <ac:spMk id="10" creationId="{F76A0E9B-860E-164C-A4DF-25E57894C960}"/>
          </ac:spMkLst>
        </pc:spChg>
        <pc:spChg chg="mod">
          <ac:chgData name="Lakshminarasimhan Madrassudarsan" userId="f5a111f7f39f895f" providerId="LiveId" clId="{3742B51C-04B8-BF4F-A3A0-2233D326B227}" dt="2021-12-23T02:06:23.848" v="2204" actId="20577"/>
          <ac:spMkLst>
            <pc:docMk/>
            <pc:sldMk cId="153155524" sldId="333"/>
            <ac:spMk id="11" creationId="{84F5ABFD-B4D4-43FF-959F-AFAF45B45269}"/>
          </ac:spMkLst>
        </pc:spChg>
        <pc:graphicFrameChg chg="mod modGraphic">
          <ac:chgData name="Lakshminarasimhan Madrassudarsan" userId="f5a111f7f39f895f" providerId="LiveId" clId="{3742B51C-04B8-BF4F-A3A0-2233D326B227}" dt="2021-12-23T02:18:47.217" v="2627"/>
          <ac:graphicFrameMkLst>
            <pc:docMk/>
            <pc:sldMk cId="153155524" sldId="333"/>
            <ac:graphicFrameMk id="7" creationId="{9F4897A2-4563-FA45-A3DA-6D39DD93D71E}"/>
          </ac:graphicFrameMkLst>
        </pc:graphicFrameChg>
        <pc:picChg chg="add mod">
          <ac:chgData name="Lakshminarasimhan Madrassudarsan" userId="f5a111f7f39f895f" providerId="LiveId" clId="{3742B51C-04B8-BF4F-A3A0-2233D326B227}" dt="2021-12-23T02:10:03.632" v="2382" actId="208"/>
          <ac:picMkLst>
            <pc:docMk/>
            <pc:sldMk cId="153155524" sldId="333"/>
            <ac:picMk id="2" creationId="{179D0692-AEF5-2048-A2A5-AC5BD144BE8C}"/>
          </ac:picMkLst>
        </pc:picChg>
        <pc:picChg chg="del">
          <ac:chgData name="Lakshminarasimhan Madrassudarsan" userId="f5a111f7f39f895f" providerId="LiveId" clId="{3742B51C-04B8-BF4F-A3A0-2233D326B227}" dt="2021-12-23T02:09:42.932" v="2378" actId="478"/>
          <ac:picMkLst>
            <pc:docMk/>
            <pc:sldMk cId="153155524" sldId="333"/>
            <ac:picMk id="5" creationId="{08C0D42D-B26F-3F43-BF59-72451025FA5C}"/>
          </ac:picMkLst>
        </pc:picChg>
      </pc:sldChg>
      <pc:sldChg chg="addSp delSp modSp add mod">
        <pc:chgData name="Lakshminarasimhan Madrassudarsan" userId="f5a111f7f39f895f" providerId="LiveId" clId="{3742B51C-04B8-BF4F-A3A0-2233D326B227}" dt="2021-12-24T02:47:00.575" v="4353" actId="20577"/>
        <pc:sldMkLst>
          <pc:docMk/>
          <pc:sldMk cId="3790725376" sldId="334"/>
        </pc:sldMkLst>
        <pc:spChg chg="mod">
          <ac:chgData name="Lakshminarasimhan Madrassudarsan" userId="f5a111f7f39f895f" providerId="LiveId" clId="{3742B51C-04B8-BF4F-A3A0-2233D326B227}" dt="2021-12-24T02:33:50.059" v="4087"/>
          <ac:spMkLst>
            <pc:docMk/>
            <pc:sldMk cId="3790725376" sldId="334"/>
            <ac:spMk id="3" creationId="{519FC08B-7D2E-43A5-A528-821DCDCCCC82}"/>
          </ac:spMkLst>
        </pc:spChg>
        <pc:spChg chg="del mod">
          <ac:chgData name="Lakshminarasimhan Madrassudarsan" userId="f5a111f7f39f895f" providerId="LiveId" clId="{3742B51C-04B8-BF4F-A3A0-2233D326B227}" dt="2021-12-24T02:35:16.674" v="4110" actId="1032"/>
          <ac:spMkLst>
            <pc:docMk/>
            <pc:sldMk cId="3790725376" sldId="334"/>
            <ac:spMk id="5" creationId="{1B07C49E-AFFC-EC46-8930-E4D428F5F943}"/>
          </ac:spMkLst>
        </pc:spChg>
        <pc:spChg chg="mod">
          <ac:chgData name="Lakshminarasimhan Madrassudarsan" userId="f5a111f7f39f895f" providerId="LiveId" clId="{3742B51C-04B8-BF4F-A3A0-2233D326B227}" dt="2021-12-24T02:34:15.844" v="4108" actId="1076"/>
          <ac:spMkLst>
            <pc:docMk/>
            <pc:sldMk cId="3790725376" sldId="334"/>
            <ac:spMk id="6" creationId="{504DDEA2-ED99-334A-837F-9A357B21061E}"/>
          </ac:spMkLst>
        </pc:spChg>
        <pc:spChg chg="mod">
          <ac:chgData name="Lakshminarasimhan Madrassudarsan" userId="f5a111f7f39f895f" providerId="LiveId" clId="{3742B51C-04B8-BF4F-A3A0-2233D326B227}" dt="2021-12-24T02:46:42.454" v="4346"/>
          <ac:spMkLst>
            <pc:docMk/>
            <pc:sldMk cId="3790725376" sldId="334"/>
            <ac:spMk id="8" creationId="{49C79702-399A-5044-A877-BDE10BA474FE}"/>
          </ac:spMkLst>
        </pc:spChg>
        <pc:graphicFrameChg chg="add mod modGraphic">
          <ac:chgData name="Lakshminarasimhan Madrassudarsan" userId="f5a111f7f39f895f" providerId="LiveId" clId="{3742B51C-04B8-BF4F-A3A0-2233D326B227}" dt="2021-12-24T02:47:00.575" v="4353" actId="20577"/>
          <ac:graphicFrameMkLst>
            <pc:docMk/>
            <pc:sldMk cId="3790725376" sldId="334"/>
            <ac:graphicFrameMk id="2" creationId="{E9A7B3E0-3039-A74A-B381-76781806F914}"/>
          </ac:graphicFrameMkLst>
        </pc:graphicFrameChg>
      </pc:sldChg>
      <pc:sldMasterChg chg="delSldLayout">
        <pc:chgData name="Lakshminarasimhan Madrassudarsan" userId="f5a111f7f39f895f" providerId="LiveId" clId="{3742B51C-04B8-BF4F-A3A0-2233D326B227}" dt="2021-12-26T04:14:50.403" v="10078" actId="2696"/>
        <pc:sldMasterMkLst>
          <pc:docMk/>
          <pc:sldMasterMk cId="2647310266" sldId="2147483682"/>
        </pc:sldMasterMkLst>
        <pc:sldLayoutChg chg="del">
          <pc:chgData name="Lakshminarasimhan Madrassudarsan" userId="f5a111f7f39f895f" providerId="LiveId" clId="{3742B51C-04B8-BF4F-A3A0-2233D326B227}" dt="2021-12-26T04:14:50.403" v="10078" actId="2696"/>
          <pc:sldLayoutMkLst>
            <pc:docMk/>
            <pc:sldMasterMk cId="2647310266" sldId="2147483682"/>
            <pc:sldLayoutMk cId="2669837194" sldId="2147483684"/>
          </pc:sldLayoutMkLst>
        </pc:sldLayoutChg>
        <pc:sldLayoutChg chg="del">
          <pc:chgData name="Lakshminarasimhan Madrassudarsan" userId="f5a111f7f39f895f" providerId="LiveId" clId="{3742B51C-04B8-BF4F-A3A0-2233D326B227}" dt="2021-12-26T04:14:48.291" v="10077" actId="2696"/>
          <pc:sldLayoutMkLst>
            <pc:docMk/>
            <pc:sldMasterMk cId="2647310266" sldId="2147483682"/>
            <pc:sldLayoutMk cId="1445983055" sldId="2147483686"/>
          </pc:sldLayoutMkLst>
        </pc:sldLayoutChg>
        <pc:sldLayoutChg chg="del">
          <pc:chgData name="Lakshminarasimhan Madrassudarsan" userId="f5a111f7f39f895f" providerId="LiveId" clId="{3742B51C-04B8-BF4F-A3A0-2233D326B227}" dt="2021-12-26T04:14:47.283" v="10076" actId="2696"/>
          <pc:sldLayoutMkLst>
            <pc:docMk/>
            <pc:sldMasterMk cId="2647310266" sldId="2147483682"/>
            <pc:sldLayoutMk cId="3472103278" sldId="2147483687"/>
          </pc:sldLayoutMkLst>
        </pc:sldLayoutChg>
        <pc:sldLayoutChg chg="del">
          <pc:chgData name="Lakshminarasimhan Madrassudarsan" userId="f5a111f7f39f895f" providerId="LiveId" clId="{3742B51C-04B8-BF4F-A3A0-2233D326B227}" dt="2021-12-26T04:14:46.203" v="10075" actId="2696"/>
          <pc:sldLayoutMkLst>
            <pc:docMk/>
            <pc:sldMasterMk cId="2647310266" sldId="2147483682"/>
            <pc:sldLayoutMk cId="2428588003" sldId="2147483688"/>
          </pc:sldLayoutMkLst>
        </pc:sldLayoutChg>
        <pc:sldLayoutChg chg="del">
          <pc:chgData name="Lakshminarasimhan Madrassudarsan" userId="f5a111f7f39f895f" providerId="LiveId" clId="{3742B51C-04B8-BF4F-A3A0-2233D326B227}" dt="2021-12-26T04:14:45.211" v="10074" actId="2696"/>
          <pc:sldLayoutMkLst>
            <pc:docMk/>
            <pc:sldMasterMk cId="2647310266" sldId="2147483682"/>
            <pc:sldLayoutMk cId="1418628806" sldId="2147483689"/>
          </pc:sldLayoutMkLst>
        </pc:sldLayoutChg>
        <pc:sldLayoutChg chg="del">
          <pc:chgData name="Lakshminarasimhan Madrassudarsan" userId="f5a111f7f39f895f" providerId="LiveId" clId="{3742B51C-04B8-BF4F-A3A0-2233D326B227}" dt="2021-12-26T04:14:44.019" v="10073" actId="2696"/>
          <pc:sldLayoutMkLst>
            <pc:docMk/>
            <pc:sldMasterMk cId="2647310266" sldId="2147483682"/>
            <pc:sldLayoutMk cId="4126351945" sldId="2147483690"/>
          </pc:sldLayoutMkLst>
        </pc:sldLayoutChg>
        <pc:sldLayoutChg chg="del">
          <pc:chgData name="Lakshminarasimhan Madrassudarsan" userId="f5a111f7f39f895f" providerId="LiveId" clId="{3742B51C-04B8-BF4F-A3A0-2233D326B227}" dt="2021-12-26T04:14:42.851" v="10072" actId="2696"/>
          <pc:sldLayoutMkLst>
            <pc:docMk/>
            <pc:sldMasterMk cId="2647310266" sldId="2147483682"/>
            <pc:sldLayoutMk cId="3349313502" sldId="2147483691"/>
          </pc:sldLayoutMkLst>
        </pc:sldLayoutChg>
        <pc:sldLayoutChg chg="del">
          <pc:chgData name="Lakshminarasimhan Madrassudarsan" userId="f5a111f7f39f895f" providerId="LiveId" clId="{3742B51C-04B8-BF4F-A3A0-2233D326B227}" dt="2021-12-26T04:14:41.691" v="10071" actId="2696"/>
          <pc:sldLayoutMkLst>
            <pc:docMk/>
            <pc:sldMasterMk cId="2647310266" sldId="2147483682"/>
            <pc:sldLayoutMk cId="748549395" sldId="2147483692"/>
          </pc:sldLayoutMkLst>
        </pc:sldLayoutChg>
        <pc:sldLayoutChg chg="del">
          <pc:chgData name="Lakshminarasimhan Madrassudarsan" userId="f5a111f7f39f895f" providerId="LiveId" clId="{3742B51C-04B8-BF4F-A3A0-2233D326B227}" dt="2021-12-26T04:14:38.317" v="10070" actId="2696"/>
          <pc:sldLayoutMkLst>
            <pc:docMk/>
            <pc:sldMasterMk cId="2647310266" sldId="2147483682"/>
            <pc:sldLayoutMk cId="85729460" sldId="2147483693"/>
          </pc:sldLayoutMkLst>
        </pc:sldLayoutChg>
      </pc:sldMaster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54107-845C-EB46-9AD3-D4CD6FBD3BE1}" type="doc">
      <dgm:prSet loTypeId="urn:microsoft.com/office/officeart/2005/8/layout/process2" loCatId="" qsTypeId="urn:microsoft.com/office/officeart/2005/8/quickstyle/simple1" qsCatId="simple" csTypeId="urn:microsoft.com/office/officeart/2005/8/colors/accent1_2" csCatId="accent1" phldr="1"/>
      <dgm:spPr/>
    </dgm:pt>
    <dgm:pt modelId="{72C093D8-726A-3B4C-864C-FBDAA09CC6F4}">
      <dgm:prSet phldrT="[Text]"/>
      <dgm:spPr>
        <a:ln w="15875"/>
      </dgm:spPr>
      <dgm:t>
        <a:bodyPr/>
        <a:lstStyle/>
        <a:p>
          <a:r>
            <a:rPr lang="en-US" dirty="0"/>
            <a:t>Extract a Falcon 9 launch records HTML table from Wikipedia</a:t>
          </a:r>
        </a:p>
      </dgm:t>
    </dgm:pt>
    <dgm:pt modelId="{6157FE1A-2D68-F345-B880-96AC87D6E2E1}" type="parTrans" cxnId="{95208C6C-4275-204A-A5FE-D3B1BE9E7A84}">
      <dgm:prSet/>
      <dgm:spPr/>
      <dgm:t>
        <a:bodyPr/>
        <a:lstStyle/>
        <a:p>
          <a:endParaRPr lang="en-US"/>
        </a:p>
      </dgm:t>
    </dgm:pt>
    <dgm:pt modelId="{C03F80C9-0AA6-EB4F-89C9-91EC4C7A7D52}" type="sibTrans" cxnId="{95208C6C-4275-204A-A5FE-D3B1BE9E7A84}">
      <dgm:prSet/>
      <dgm:spPr/>
      <dgm:t>
        <a:bodyPr/>
        <a:lstStyle/>
        <a:p>
          <a:endParaRPr lang="en-US"/>
        </a:p>
      </dgm:t>
    </dgm:pt>
    <dgm:pt modelId="{C5D59EFF-7471-BB44-AB93-13B7385AE574}">
      <dgm:prSet phldrT="[Text]"/>
      <dgm:spPr>
        <a:ln w="15875"/>
      </dgm:spPr>
      <dgm:t>
        <a:bodyPr/>
        <a:lstStyle/>
        <a:p>
          <a:r>
            <a:rPr lang="en-US" dirty="0"/>
            <a:t>Parse the table and convert it into a Pandas data frame</a:t>
          </a:r>
        </a:p>
      </dgm:t>
    </dgm:pt>
    <dgm:pt modelId="{AF77113D-9346-2F4B-904C-E066B28548E9}" type="parTrans" cxnId="{62E0FD0A-E497-7243-84A3-D4712F53FE39}">
      <dgm:prSet/>
      <dgm:spPr/>
      <dgm:t>
        <a:bodyPr/>
        <a:lstStyle/>
        <a:p>
          <a:endParaRPr lang="en-US"/>
        </a:p>
      </dgm:t>
    </dgm:pt>
    <dgm:pt modelId="{0CA2ADC4-4DA9-B647-8267-A7ECD3632955}" type="sibTrans" cxnId="{62E0FD0A-E497-7243-84A3-D4712F53FE39}">
      <dgm:prSet/>
      <dgm:spPr/>
      <dgm:t>
        <a:bodyPr/>
        <a:lstStyle/>
        <a:p>
          <a:endParaRPr lang="en-US"/>
        </a:p>
      </dgm:t>
    </dgm:pt>
    <dgm:pt modelId="{ABABF3CE-ED2D-B045-AF8B-B4F75B2BA471}">
      <dgm:prSet phldrT="[Text]"/>
      <dgm:spPr>
        <a:ln w="15875"/>
      </dgm:spPr>
      <dgm:t>
        <a:bodyPr/>
        <a:lstStyle/>
        <a:p>
          <a:r>
            <a:rPr lang="en-US" dirty="0"/>
            <a:t>TASK 1: Request the Falcon9 Launch Wiki page from its URL</a:t>
          </a:r>
        </a:p>
      </dgm:t>
    </dgm:pt>
    <dgm:pt modelId="{4A50B013-24FA-674B-AB6C-A36B6CEE28B0}" type="parTrans" cxnId="{6F82CA86-3448-4140-9583-59FEB2786B6D}">
      <dgm:prSet/>
      <dgm:spPr/>
      <dgm:t>
        <a:bodyPr/>
        <a:lstStyle/>
        <a:p>
          <a:endParaRPr lang="en-US"/>
        </a:p>
      </dgm:t>
    </dgm:pt>
    <dgm:pt modelId="{B0FB0640-4115-574E-8545-17977AA3982C}" type="sibTrans" cxnId="{6F82CA86-3448-4140-9583-59FEB2786B6D}">
      <dgm:prSet/>
      <dgm:spPr/>
      <dgm:t>
        <a:bodyPr/>
        <a:lstStyle/>
        <a:p>
          <a:endParaRPr lang="en-US"/>
        </a:p>
      </dgm:t>
    </dgm:pt>
    <dgm:pt modelId="{AC1356C6-8EFF-D441-8BE1-0BA43C41C83C}">
      <dgm:prSet phldrT="[Text]"/>
      <dgm:spPr>
        <a:ln w="15875"/>
      </dgm:spPr>
      <dgm:t>
        <a:bodyPr/>
        <a:lstStyle/>
        <a:p>
          <a:r>
            <a:rPr lang="en-US" dirty="0"/>
            <a:t>TASK 2: Extract all column/variable names from the HTML table header</a:t>
          </a:r>
        </a:p>
      </dgm:t>
    </dgm:pt>
    <dgm:pt modelId="{5FADD762-69A5-724F-9222-9A09BD7F7098}" type="parTrans" cxnId="{774776E0-AD1F-DA46-AA3D-249C9EFCBF9A}">
      <dgm:prSet/>
      <dgm:spPr/>
      <dgm:t>
        <a:bodyPr/>
        <a:lstStyle/>
        <a:p>
          <a:endParaRPr lang="en-US"/>
        </a:p>
      </dgm:t>
    </dgm:pt>
    <dgm:pt modelId="{C5CCFC6E-C5CE-B94C-B9CC-0225351CC9ED}" type="sibTrans" cxnId="{774776E0-AD1F-DA46-AA3D-249C9EFCBF9A}">
      <dgm:prSet/>
      <dgm:spPr/>
      <dgm:t>
        <a:bodyPr/>
        <a:lstStyle/>
        <a:p>
          <a:endParaRPr lang="en-US"/>
        </a:p>
      </dgm:t>
    </dgm:pt>
    <dgm:pt modelId="{08FB92D5-7F36-0D42-B6F3-6E605B08B8D3}">
      <dgm:prSet phldrT="[Text]"/>
      <dgm:spPr>
        <a:ln w="15875"/>
      </dgm:spPr>
      <dgm:t>
        <a:bodyPr/>
        <a:lstStyle/>
        <a:p>
          <a:r>
            <a:rPr lang="en-US" dirty="0"/>
            <a:t>TASK 3: Create a data frame by parsing the launch HTML tables</a:t>
          </a:r>
        </a:p>
      </dgm:t>
    </dgm:pt>
    <dgm:pt modelId="{057F6889-D37C-9044-A37F-29578C521CBD}" type="parTrans" cxnId="{3ACE392C-7FAE-F24F-B094-C4F9E7E08D55}">
      <dgm:prSet/>
      <dgm:spPr/>
      <dgm:t>
        <a:bodyPr/>
        <a:lstStyle/>
        <a:p>
          <a:endParaRPr lang="en-US"/>
        </a:p>
      </dgm:t>
    </dgm:pt>
    <dgm:pt modelId="{EC51F9A2-A438-FF4E-9C11-CE3611DD2680}" type="sibTrans" cxnId="{3ACE392C-7FAE-F24F-B094-C4F9E7E08D55}">
      <dgm:prSet/>
      <dgm:spPr/>
      <dgm:t>
        <a:bodyPr/>
        <a:lstStyle/>
        <a:p>
          <a:endParaRPr lang="en-US"/>
        </a:p>
      </dgm:t>
    </dgm:pt>
    <dgm:pt modelId="{E53AABA9-467A-E943-9F60-324782E783CF}" type="pres">
      <dgm:prSet presAssocID="{1E254107-845C-EB46-9AD3-D4CD6FBD3BE1}" presName="linearFlow" presStyleCnt="0">
        <dgm:presLayoutVars>
          <dgm:resizeHandles val="exact"/>
        </dgm:presLayoutVars>
      </dgm:prSet>
      <dgm:spPr/>
    </dgm:pt>
    <dgm:pt modelId="{2525182D-4055-CA46-AC22-840006F1282F}" type="pres">
      <dgm:prSet presAssocID="{72C093D8-726A-3B4C-864C-FBDAA09CC6F4}" presName="node" presStyleLbl="node1" presStyleIdx="0" presStyleCnt="5" custScaleX="477085" custScaleY="176118" custLinFactNeighborX="-89607" custLinFactNeighborY="5878">
        <dgm:presLayoutVars>
          <dgm:bulletEnabled val="1"/>
        </dgm:presLayoutVars>
      </dgm:prSet>
      <dgm:spPr/>
    </dgm:pt>
    <dgm:pt modelId="{6B906F16-3464-A24D-A2EF-DBF5A95A766A}" type="pres">
      <dgm:prSet presAssocID="{C03F80C9-0AA6-EB4F-89C9-91EC4C7A7D52}" presName="sibTrans" presStyleLbl="sibTrans2D1" presStyleIdx="0" presStyleCnt="4"/>
      <dgm:spPr/>
    </dgm:pt>
    <dgm:pt modelId="{435677B5-029C-1C45-B3C8-76163E7FAF83}" type="pres">
      <dgm:prSet presAssocID="{C03F80C9-0AA6-EB4F-89C9-91EC4C7A7D52}" presName="connectorText" presStyleLbl="sibTrans2D1" presStyleIdx="0" presStyleCnt="4"/>
      <dgm:spPr/>
    </dgm:pt>
    <dgm:pt modelId="{74FD543D-5D8F-D54F-9682-DE7E16CE4C35}" type="pres">
      <dgm:prSet presAssocID="{C5D59EFF-7471-BB44-AB93-13B7385AE574}" presName="node" presStyleLbl="node1" presStyleIdx="1" presStyleCnt="5" custScaleX="477085" custScaleY="176118">
        <dgm:presLayoutVars>
          <dgm:bulletEnabled val="1"/>
        </dgm:presLayoutVars>
      </dgm:prSet>
      <dgm:spPr/>
    </dgm:pt>
    <dgm:pt modelId="{42784E37-07E9-E34D-963C-096862015A92}" type="pres">
      <dgm:prSet presAssocID="{0CA2ADC4-4DA9-B647-8267-A7ECD3632955}" presName="sibTrans" presStyleLbl="sibTrans2D1" presStyleIdx="1" presStyleCnt="4"/>
      <dgm:spPr/>
    </dgm:pt>
    <dgm:pt modelId="{4C108AC4-E2C9-A84E-A65D-8A976D4B799A}" type="pres">
      <dgm:prSet presAssocID="{0CA2ADC4-4DA9-B647-8267-A7ECD3632955}" presName="connectorText" presStyleLbl="sibTrans2D1" presStyleIdx="1" presStyleCnt="4"/>
      <dgm:spPr/>
    </dgm:pt>
    <dgm:pt modelId="{A1CCE9B2-88FB-7747-8B3C-BA5990BF166B}" type="pres">
      <dgm:prSet presAssocID="{ABABF3CE-ED2D-B045-AF8B-B4F75B2BA471}" presName="node" presStyleLbl="node1" presStyleIdx="2" presStyleCnt="5" custScaleX="477085" custScaleY="176118">
        <dgm:presLayoutVars>
          <dgm:bulletEnabled val="1"/>
        </dgm:presLayoutVars>
      </dgm:prSet>
      <dgm:spPr/>
    </dgm:pt>
    <dgm:pt modelId="{81D3B5E3-671C-7042-8E66-EACFF72FC28F}" type="pres">
      <dgm:prSet presAssocID="{B0FB0640-4115-574E-8545-17977AA3982C}" presName="sibTrans" presStyleLbl="sibTrans2D1" presStyleIdx="2" presStyleCnt="4"/>
      <dgm:spPr/>
    </dgm:pt>
    <dgm:pt modelId="{3FC7D6CF-F839-B64C-A5D9-78E7411CB934}" type="pres">
      <dgm:prSet presAssocID="{B0FB0640-4115-574E-8545-17977AA3982C}" presName="connectorText" presStyleLbl="sibTrans2D1" presStyleIdx="2" presStyleCnt="4"/>
      <dgm:spPr/>
    </dgm:pt>
    <dgm:pt modelId="{BA47B52A-AE3A-8E45-B9CF-B14C93D90177}" type="pres">
      <dgm:prSet presAssocID="{AC1356C6-8EFF-D441-8BE1-0BA43C41C83C}" presName="node" presStyleLbl="node1" presStyleIdx="3" presStyleCnt="5" custScaleX="477085" custScaleY="176118">
        <dgm:presLayoutVars>
          <dgm:bulletEnabled val="1"/>
        </dgm:presLayoutVars>
      </dgm:prSet>
      <dgm:spPr/>
    </dgm:pt>
    <dgm:pt modelId="{E4A81ACC-4F10-664B-9668-BDEB01B491A5}" type="pres">
      <dgm:prSet presAssocID="{C5CCFC6E-C5CE-B94C-B9CC-0225351CC9ED}" presName="sibTrans" presStyleLbl="sibTrans2D1" presStyleIdx="3" presStyleCnt="4"/>
      <dgm:spPr/>
    </dgm:pt>
    <dgm:pt modelId="{30805E58-C20F-4C4A-A54E-8394AB5D7678}" type="pres">
      <dgm:prSet presAssocID="{C5CCFC6E-C5CE-B94C-B9CC-0225351CC9ED}" presName="connectorText" presStyleLbl="sibTrans2D1" presStyleIdx="3" presStyleCnt="4"/>
      <dgm:spPr/>
    </dgm:pt>
    <dgm:pt modelId="{C55161D1-CBE5-DA4B-8EE4-29C5E8C26B80}" type="pres">
      <dgm:prSet presAssocID="{08FB92D5-7F36-0D42-B6F3-6E605B08B8D3}" presName="node" presStyleLbl="node1" presStyleIdx="4" presStyleCnt="5" custScaleX="477085" custScaleY="176118">
        <dgm:presLayoutVars>
          <dgm:bulletEnabled val="1"/>
        </dgm:presLayoutVars>
      </dgm:prSet>
      <dgm:spPr/>
    </dgm:pt>
  </dgm:ptLst>
  <dgm:cxnLst>
    <dgm:cxn modelId="{17341C00-8BA2-2541-BFC9-C0A7A715D257}" type="presOf" srcId="{ABABF3CE-ED2D-B045-AF8B-B4F75B2BA471}" destId="{A1CCE9B2-88FB-7747-8B3C-BA5990BF166B}" srcOrd="0" destOrd="0" presId="urn:microsoft.com/office/officeart/2005/8/layout/process2"/>
    <dgm:cxn modelId="{62E0FD0A-E497-7243-84A3-D4712F53FE39}" srcId="{1E254107-845C-EB46-9AD3-D4CD6FBD3BE1}" destId="{C5D59EFF-7471-BB44-AB93-13B7385AE574}" srcOrd="1" destOrd="0" parTransId="{AF77113D-9346-2F4B-904C-E066B28548E9}" sibTransId="{0CA2ADC4-4DA9-B647-8267-A7ECD3632955}"/>
    <dgm:cxn modelId="{B0E60E10-0FCD-5C45-8669-F45BBF3FE66C}" type="presOf" srcId="{C03F80C9-0AA6-EB4F-89C9-91EC4C7A7D52}" destId="{6B906F16-3464-A24D-A2EF-DBF5A95A766A}" srcOrd="0" destOrd="0" presId="urn:microsoft.com/office/officeart/2005/8/layout/process2"/>
    <dgm:cxn modelId="{3ACE392C-7FAE-F24F-B094-C4F9E7E08D55}" srcId="{1E254107-845C-EB46-9AD3-D4CD6FBD3BE1}" destId="{08FB92D5-7F36-0D42-B6F3-6E605B08B8D3}" srcOrd="4" destOrd="0" parTransId="{057F6889-D37C-9044-A37F-29578C521CBD}" sibTransId="{EC51F9A2-A438-FF4E-9C11-CE3611DD2680}"/>
    <dgm:cxn modelId="{D2B26242-BDD3-0C48-BBB5-9B600D5A978F}" type="presOf" srcId="{0CA2ADC4-4DA9-B647-8267-A7ECD3632955}" destId="{4C108AC4-E2C9-A84E-A65D-8A976D4B799A}" srcOrd="1" destOrd="0" presId="urn:microsoft.com/office/officeart/2005/8/layout/process2"/>
    <dgm:cxn modelId="{28665345-E5FE-6F47-BD2F-A194324842CE}" type="presOf" srcId="{0CA2ADC4-4DA9-B647-8267-A7ECD3632955}" destId="{42784E37-07E9-E34D-963C-096862015A92}" srcOrd="0" destOrd="0" presId="urn:microsoft.com/office/officeart/2005/8/layout/process2"/>
    <dgm:cxn modelId="{6F70D156-D95D-1244-B738-2CAA1D7540FB}" type="presOf" srcId="{1E254107-845C-EB46-9AD3-D4CD6FBD3BE1}" destId="{E53AABA9-467A-E943-9F60-324782E783CF}" srcOrd="0" destOrd="0" presId="urn:microsoft.com/office/officeart/2005/8/layout/process2"/>
    <dgm:cxn modelId="{01A81665-FB61-BD45-8CA0-D447C213615C}" type="presOf" srcId="{72C093D8-726A-3B4C-864C-FBDAA09CC6F4}" destId="{2525182D-4055-CA46-AC22-840006F1282F}" srcOrd="0" destOrd="0" presId="urn:microsoft.com/office/officeart/2005/8/layout/process2"/>
    <dgm:cxn modelId="{B47F436B-290F-AA4B-9C58-6024C68F7419}" type="presOf" srcId="{B0FB0640-4115-574E-8545-17977AA3982C}" destId="{3FC7D6CF-F839-B64C-A5D9-78E7411CB934}" srcOrd="1" destOrd="0" presId="urn:microsoft.com/office/officeart/2005/8/layout/process2"/>
    <dgm:cxn modelId="{95208C6C-4275-204A-A5FE-D3B1BE9E7A84}" srcId="{1E254107-845C-EB46-9AD3-D4CD6FBD3BE1}" destId="{72C093D8-726A-3B4C-864C-FBDAA09CC6F4}" srcOrd="0" destOrd="0" parTransId="{6157FE1A-2D68-F345-B880-96AC87D6E2E1}" sibTransId="{C03F80C9-0AA6-EB4F-89C9-91EC4C7A7D52}"/>
    <dgm:cxn modelId="{353ACE84-4B1F-C541-A0C1-B19980F81927}" type="presOf" srcId="{C03F80C9-0AA6-EB4F-89C9-91EC4C7A7D52}" destId="{435677B5-029C-1C45-B3C8-76163E7FAF83}" srcOrd="1" destOrd="0" presId="urn:microsoft.com/office/officeart/2005/8/layout/process2"/>
    <dgm:cxn modelId="{6F82CA86-3448-4140-9583-59FEB2786B6D}" srcId="{1E254107-845C-EB46-9AD3-D4CD6FBD3BE1}" destId="{ABABF3CE-ED2D-B045-AF8B-B4F75B2BA471}" srcOrd="2" destOrd="0" parTransId="{4A50B013-24FA-674B-AB6C-A36B6CEE28B0}" sibTransId="{B0FB0640-4115-574E-8545-17977AA3982C}"/>
    <dgm:cxn modelId="{D9648FA0-E288-BE40-B613-C2DB983CDAFC}" type="presOf" srcId="{AC1356C6-8EFF-D441-8BE1-0BA43C41C83C}" destId="{BA47B52A-AE3A-8E45-B9CF-B14C93D90177}" srcOrd="0" destOrd="0" presId="urn:microsoft.com/office/officeart/2005/8/layout/process2"/>
    <dgm:cxn modelId="{1F9788A1-82E4-4447-9A5C-B97EAE31FF85}" type="presOf" srcId="{C5CCFC6E-C5CE-B94C-B9CC-0225351CC9ED}" destId="{E4A81ACC-4F10-664B-9668-BDEB01B491A5}" srcOrd="0" destOrd="0" presId="urn:microsoft.com/office/officeart/2005/8/layout/process2"/>
    <dgm:cxn modelId="{3A3CFDB7-DA0E-A541-9902-4556E33EA968}" type="presOf" srcId="{C5CCFC6E-C5CE-B94C-B9CC-0225351CC9ED}" destId="{30805E58-C20F-4C4A-A54E-8394AB5D7678}" srcOrd="1" destOrd="0" presId="urn:microsoft.com/office/officeart/2005/8/layout/process2"/>
    <dgm:cxn modelId="{6DF5F4DE-7934-2C43-B54E-F07D3E081499}" type="presOf" srcId="{08FB92D5-7F36-0D42-B6F3-6E605B08B8D3}" destId="{C55161D1-CBE5-DA4B-8EE4-29C5E8C26B80}" srcOrd="0" destOrd="0" presId="urn:microsoft.com/office/officeart/2005/8/layout/process2"/>
    <dgm:cxn modelId="{774776E0-AD1F-DA46-AA3D-249C9EFCBF9A}" srcId="{1E254107-845C-EB46-9AD3-D4CD6FBD3BE1}" destId="{AC1356C6-8EFF-D441-8BE1-0BA43C41C83C}" srcOrd="3" destOrd="0" parTransId="{5FADD762-69A5-724F-9222-9A09BD7F7098}" sibTransId="{C5CCFC6E-C5CE-B94C-B9CC-0225351CC9ED}"/>
    <dgm:cxn modelId="{08D724E5-96BE-FB40-AFEC-206DEA649467}" type="presOf" srcId="{B0FB0640-4115-574E-8545-17977AA3982C}" destId="{81D3B5E3-671C-7042-8E66-EACFF72FC28F}" srcOrd="0" destOrd="0" presId="urn:microsoft.com/office/officeart/2005/8/layout/process2"/>
    <dgm:cxn modelId="{D81A06F2-7209-A149-B8AE-50D4BE68B755}" type="presOf" srcId="{C5D59EFF-7471-BB44-AB93-13B7385AE574}" destId="{74FD543D-5D8F-D54F-9682-DE7E16CE4C35}" srcOrd="0" destOrd="0" presId="urn:microsoft.com/office/officeart/2005/8/layout/process2"/>
    <dgm:cxn modelId="{080A70DE-803B-DE4E-9ECF-224DB91DF5AA}" type="presParOf" srcId="{E53AABA9-467A-E943-9F60-324782E783CF}" destId="{2525182D-4055-CA46-AC22-840006F1282F}" srcOrd="0" destOrd="0" presId="urn:microsoft.com/office/officeart/2005/8/layout/process2"/>
    <dgm:cxn modelId="{2565EA42-A84A-2C4D-9D11-A0B81B17C949}" type="presParOf" srcId="{E53AABA9-467A-E943-9F60-324782E783CF}" destId="{6B906F16-3464-A24D-A2EF-DBF5A95A766A}" srcOrd="1" destOrd="0" presId="urn:microsoft.com/office/officeart/2005/8/layout/process2"/>
    <dgm:cxn modelId="{286C3EA9-2B9D-C84F-8477-808F75943809}" type="presParOf" srcId="{6B906F16-3464-A24D-A2EF-DBF5A95A766A}" destId="{435677B5-029C-1C45-B3C8-76163E7FAF83}" srcOrd="0" destOrd="0" presId="urn:microsoft.com/office/officeart/2005/8/layout/process2"/>
    <dgm:cxn modelId="{FDE9C1F4-5A01-3548-9E6C-336DAD460D9A}" type="presParOf" srcId="{E53AABA9-467A-E943-9F60-324782E783CF}" destId="{74FD543D-5D8F-D54F-9682-DE7E16CE4C35}" srcOrd="2" destOrd="0" presId="urn:microsoft.com/office/officeart/2005/8/layout/process2"/>
    <dgm:cxn modelId="{BBC8CEC9-701E-F74D-A5B0-0FC3D5C687A7}" type="presParOf" srcId="{E53AABA9-467A-E943-9F60-324782E783CF}" destId="{42784E37-07E9-E34D-963C-096862015A92}" srcOrd="3" destOrd="0" presId="urn:microsoft.com/office/officeart/2005/8/layout/process2"/>
    <dgm:cxn modelId="{984F0912-58A9-A149-B68C-6663CA1B1FE4}" type="presParOf" srcId="{42784E37-07E9-E34D-963C-096862015A92}" destId="{4C108AC4-E2C9-A84E-A65D-8A976D4B799A}" srcOrd="0" destOrd="0" presId="urn:microsoft.com/office/officeart/2005/8/layout/process2"/>
    <dgm:cxn modelId="{7E54CFF8-5941-5145-9B23-210CA2572B5A}" type="presParOf" srcId="{E53AABA9-467A-E943-9F60-324782E783CF}" destId="{A1CCE9B2-88FB-7747-8B3C-BA5990BF166B}" srcOrd="4" destOrd="0" presId="urn:microsoft.com/office/officeart/2005/8/layout/process2"/>
    <dgm:cxn modelId="{83A8FFF5-58F2-5F45-9B52-29AB86EA39F2}" type="presParOf" srcId="{E53AABA9-467A-E943-9F60-324782E783CF}" destId="{81D3B5E3-671C-7042-8E66-EACFF72FC28F}" srcOrd="5" destOrd="0" presId="urn:microsoft.com/office/officeart/2005/8/layout/process2"/>
    <dgm:cxn modelId="{847BB526-3697-F141-97F0-FFADF016030F}" type="presParOf" srcId="{81D3B5E3-671C-7042-8E66-EACFF72FC28F}" destId="{3FC7D6CF-F839-B64C-A5D9-78E7411CB934}" srcOrd="0" destOrd="0" presId="urn:microsoft.com/office/officeart/2005/8/layout/process2"/>
    <dgm:cxn modelId="{928CB6CB-9C5D-794E-BF31-8C2D4BEA3106}" type="presParOf" srcId="{E53AABA9-467A-E943-9F60-324782E783CF}" destId="{BA47B52A-AE3A-8E45-B9CF-B14C93D90177}" srcOrd="6" destOrd="0" presId="urn:microsoft.com/office/officeart/2005/8/layout/process2"/>
    <dgm:cxn modelId="{36CF65CE-6DF2-BE43-8F23-CA2C3928B7CE}" type="presParOf" srcId="{E53AABA9-467A-E943-9F60-324782E783CF}" destId="{E4A81ACC-4F10-664B-9668-BDEB01B491A5}" srcOrd="7" destOrd="0" presId="urn:microsoft.com/office/officeart/2005/8/layout/process2"/>
    <dgm:cxn modelId="{8CB9EA72-DA43-3944-8657-F75BE43310C9}" type="presParOf" srcId="{E4A81ACC-4F10-664B-9668-BDEB01B491A5}" destId="{30805E58-C20F-4C4A-A54E-8394AB5D7678}" srcOrd="0" destOrd="0" presId="urn:microsoft.com/office/officeart/2005/8/layout/process2"/>
    <dgm:cxn modelId="{012E0618-6026-C341-BF5A-641CC09F45C5}" type="presParOf" srcId="{E53AABA9-467A-E943-9F60-324782E783CF}" destId="{C55161D1-CBE5-DA4B-8EE4-29C5E8C26B80}" srcOrd="8"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254107-845C-EB46-9AD3-D4CD6FBD3BE1}" type="doc">
      <dgm:prSet loTypeId="urn:microsoft.com/office/officeart/2005/8/layout/process2" loCatId="" qsTypeId="urn:microsoft.com/office/officeart/2005/8/quickstyle/simple1" qsCatId="simple" csTypeId="urn:microsoft.com/office/officeart/2005/8/colors/accent1_2" csCatId="accent1" phldr="1"/>
      <dgm:spPr/>
    </dgm:pt>
    <dgm:pt modelId="{72C093D8-726A-3B4C-864C-FBDAA09CC6F4}">
      <dgm:prSet phldrT="[Text]" custT="1"/>
      <dgm:spPr>
        <a:ln w="15875"/>
      </dgm:spPr>
      <dgm:t>
        <a:bodyPr/>
        <a:lstStyle/>
        <a:p>
          <a:r>
            <a:rPr lang="en-US" sz="1000" dirty="0"/>
            <a:t>Data was processed using pandas data frame features</a:t>
          </a:r>
        </a:p>
      </dgm:t>
    </dgm:pt>
    <dgm:pt modelId="{C03F80C9-0AA6-EB4F-89C9-91EC4C7A7D52}" type="sibTrans" cxnId="{95208C6C-4275-204A-A5FE-D3B1BE9E7A84}">
      <dgm:prSet custT="1"/>
      <dgm:spPr/>
      <dgm:t>
        <a:bodyPr/>
        <a:lstStyle/>
        <a:p>
          <a:endParaRPr lang="en-US" sz="900"/>
        </a:p>
      </dgm:t>
    </dgm:pt>
    <dgm:pt modelId="{6157FE1A-2D68-F345-B880-96AC87D6E2E1}" type="parTrans" cxnId="{95208C6C-4275-204A-A5FE-D3B1BE9E7A84}">
      <dgm:prSet/>
      <dgm:spPr/>
      <dgm:t>
        <a:bodyPr/>
        <a:lstStyle/>
        <a:p>
          <a:endParaRPr lang="en-US" sz="3200"/>
        </a:p>
      </dgm:t>
    </dgm:pt>
    <dgm:pt modelId="{ABABF3CE-ED2D-B045-AF8B-B4F75B2BA471}">
      <dgm:prSet phldrT="[Text]" custT="1"/>
      <dgm:spPr>
        <a:ln w="15875"/>
      </dgm:spPr>
      <dgm:t>
        <a:bodyPr/>
        <a:lstStyle/>
        <a:p>
          <a:r>
            <a:rPr lang="en-US" sz="1000" dirty="0"/>
            <a:t>Data Wrangling process contains 5 steps for understanding data</a:t>
          </a:r>
        </a:p>
      </dgm:t>
    </dgm:pt>
    <dgm:pt modelId="{B0FB0640-4115-574E-8545-17977AA3982C}" type="sibTrans" cxnId="{6F82CA86-3448-4140-9583-59FEB2786B6D}">
      <dgm:prSet custT="1"/>
      <dgm:spPr/>
      <dgm:t>
        <a:bodyPr/>
        <a:lstStyle/>
        <a:p>
          <a:endParaRPr lang="en-US" sz="900"/>
        </a:p>
      </dgm:t>
    </dgm:pt>
    <dgm:pt modelId="{4A50B013-24FA-674B-AB6C-A36B6CEE28B0}" type="parTrans" cxnId="{6F82CA86-3448-4140-9583-59FEB2786B6D}">
      <dgm:prSet/>
      <dgm:spPr/>
      <dgm:t>
        <a:bodyPr/>
        <a:lstStyle/>
        <a:p>
          <a:endParaRPr lang="en-US" sz="3200"/>
        </a:p>
      </dgm:t>
    </dgm:pt>
    <dgm:pt modelId="{A8077B1D-2DAC-C94D-B555-E4B433E2FBD1}">
      <dgm:prSet phldrT="[Text]" custT="1"/>
      <dgm:spPr>
        <a:ln w="15875"/>
      </dgm:spPr>
      <dgm:t>
        <a:bodyPr/>
        <a:lstStyle/>
        <a:p>
          <a:pPr algn="r"/>
          <a:r>
            <a:rPr lang="en-US" sz="1000" dirty="0"/>
            <a:t>1) Data Analysis</a:t>
          </a:r>
        </a:p>
      </dgm:t>
    </dgm:pt>
    <dgm:pt modelId="{93DDFD17-B739-5643-AE84-1767F68E5240}" type="parTrans" cxnId="{8E0265CA-CA26-B745-89E0-2ACC7B5A2867}">
      <dgm:prSet/>
      <dgm:spPr/>
      <dgm:t>
        <a:bodyPr/>
        <a:lstStyle/>
        <a:p>
          <a:endParaRPr lang="en-US" sz="3200"/>
        </a:p>
      </dgm:t>
    </dgm:pt>
    <dgm:pt modelId="{775A7149-41F7-2C4D-8D7D-5F905E61A50A}" type="sibTrans" cxnId="{8E0265CA-CA26-B745-89E0-2ACC7B5A2867}">
      <dgm:prSet custT="1"/>
      <dgm:spPr/>
      <dgm:t>
        <a:bodyPr/>
        <a:lstStyle/>
        <a:p>
          <a:endParaRPr lang="en-US" sz="900"/>
        </a:p>
      </dgm:t>
    </dgm:pt>
    <dgm:pt modelId="{92F451B5-5A08-3841-AF0A-A3BB164EE150}">
      <dgm:prSet phldrT="[Text]" custT="1"/>
      <dgm:spPr>
        <a:ln w="15875"/>
      </dgm:spPr>
      <dgm:t>
        <a:bodyPr/>
        <a:lstStyle/>
        <a:p>
          <a:pPr algn="r"/>
          <a:r>
            <a:rPr lang="en-US" sz="1000" dirty="0"/>
            <a:t>2) Calculate number of launch on each site</a:t>
          </a:r>
        </a:p>
      </dgm:t>
    </dgm:pt>
    <dgm:pt modelId="{2BF8C5D6-73C6-5D49-A6ED-73403A412A91}" type="parTrans" cxnId="{D28CD260-E0F6-644C-931D-64C63B18809A}">
      <dgm:prSet/>
      <dgm:spPr/>
      <dgm:t>
        <a:bodyPr/>
        <a:lstStyle/>
        <a:p>
          <a:endParaRPr lang="en-US" sz="3200"/>
        </a:p>
      </dgm:t>
    </dgm:pt>
    <dgm:pt modelId="{04C8D32F-D2B0-2A4E-9C4C-7F663E4D740F}" type="sibTrans" cxnId="{D28CD260-E0F6-644C-931D-64C63B18809A}">
      <dgm:prSet custT="1"/>
      <dgm:spPr/>
      <dgm:t>
        <a:bodyPr/>
        <a:lstStyle/>
        <a:p>
          <a:endParaRPr lang="en-US" sz="900"/>
        </a:p>
      </dgm:t>
    </dgm:pt>
    <dgm:pt modelId="{711D84E6-69D4-5F45-AC80-18C3300055EF}">
      <dgm:prSet phldrT="[Text]" custT="1"/>
      <dgm:spPr>
        <a:ln w="15875"/>
      </dgm:spPr>
      <dgm:t>
        <a:bodyPr/>
        <a:lstStyle/>
        <a:p>
          <a:pPr algn="r"/>
          <a:r>
            <a:rPr lang="en-US" sz="1000" dirty="0"/>
            <a:t>3) Calculate the number of occurrence of each orbit</a:t>
          </a:r>
        </a:p>
      </dgm:t>
    </dgm:pt>
    <dgm:pt modelId="{F7E0F617-7771-934C-BCCE-E2C4838A6DA3}" type="parTrans" cxnId="{D58BC8F7-ACB7-8D40-B3B7-6154B710ED7C}">
      <dgm:prSet/>
      <dgm:spPr/>
      <dgm:t>
        <a:bodyPr/>
        <a:lstStyle/>
        <a:p>
          <a:endParaRPr lang="en-US" sz="3200"/>
        </a:p>
      </dgm:t>
    </dgm:pt>
    <dgm:pt modelId="{E59370DC-C367-7143-ADB6-682AF2208A82}" type="sibTrans" cxnId="{D58BC8F7-ACB7-8D40-B3B7-6154B710ED7C}">
      <dgm:prSet custT="1"/>
      <dgm:spPr/>
      <dgm:t>
        <a:bodyPr/>
        <a:lstStyle/>
        <a:p>
          <a:endParaRPr lang="en-US" sz="900"/>
        </a:p>
      </dgm:t>
    </dgm:pt>
    <dgm:pt modelId="{03F7A2F6-1DBF-594A-8041-A676CA410B64}">
      <dgm:prSet phldrT="[Text]" custT="1"/>
      <dgm:spPr>
        <a:ln w="15875"/>
      </dgm:spPr>
      <dgm:t>
        <a:bodyPr/>
        <a:lstStyle/>
        <a:p>
          <a:pPr algn="r"/>
          <a:r>
            <a:rPr lang="en-US" sz="1000" dirty="0"/>
            <a:t>5) Create a landing outcome label</a:t>
          </a:r>
        </a:p>
        <a:p>
          <a:pPr algn="r"/>
          <a:r>
            <a:rPr lang="en-US" sz="1000" dirty="0"/>
            <a:t>from Outcome column</a:t>
          </a:r>
        </a:p>
      </dgm:t>
    </dgm:pt>
    <dgm:pt modelId="{25CB7CA9-33E2-A540-B7FF-01CC50A5A338}" type="parTrans" cxnId="{688DF7A4-CA4D-9540-9F47-6CC80C5972B4}">
      <dgm:prSet/>
      <dgm:spPr/>
      <dgm:t>
        <a:bodyPr/>
        <a:lstStyle/>
        <a:p>
          <a:endParaRPr lang="en-US" sz="3200"/>
        </a:p>
      </dgm:t>
    </dgm:pt>
    <dgm:pt modelId="{64785A42-F935-E441-BBC5-7DC01486AA6F}" type="sibTrans" cxnId="{688DF7A4-CA4D-9540-9F47-6CC80C5972B4}">
      <dgm:prSet/>
      <dgm:spPr/>
      <dgm:t>
        <a:bodyPr/>
        <a:lstStyle/>
        <a:p>
          <a:endParaRPr lang="en-US" sz="3200"/>
        </a:p>
      </dgm:t>
    </dgm:pt>
    <dgm:pt modelId="{216F01C7-35FF-6D4F-B4B4-85CE20EA3F3A}">
      <dgm:prSet phldrT="[Text]" custT="1"/>
      <dgm:spPr>
        <a:ln w="15875"/>
      </dgm:spPr>
      <dgm:t>
        <a:bodyPr/>
        <a:lstStyle/>
        <a:p>
          <a:pPr algn="r"/>
          <a:r>
            <a:rPr lang="en-US" sz="1000" dirty="0"/>
            <a:t>4) Calculate the number and</a:t>
          </a:r>
        </a:p>
        <a:p>
          <a:pPr algn="r"/>
          <a:r>
            <a:rPr lang="en-US" sz="1000" dirty="0"/>
            <a:t>occurrence of mission outcome per orbit type</a:t>
          </a:r>
        </a:p>
      </dgm:t>
    </dgm:pt>
    <dgm:pt modelId="{32B70F24-2056-D748-AA4B-6CDC3B2579EF}" type="parTrans" cxnId="{1D087056-75AA-B845-B826-431108FEC6BC}">
      <dgm:prSet/>
      <dgm:spPr/>
      <dgm:t>
        <a:bodyPr/>
        <a:lstStyle/>
        <a:p>
          <a:endParaRPr lang="en-US" sz="3200"/>
        </a:p>
      </dgm:t>
    </dgm:pt>
    <dgm:pt modelId="{73AFA2E2-3A68-EC41-BB9B-02FB54743975}" type="sibTrans" cxnId="{1D087056-75AA-B845-B826-431108FEC6BC}">
      <dgm:prSet custT="1"/>
      <dgm:spPr/>
      <dgm:t>
        <a:bodyPr/>
        <a:lstStyle/>
        <a:p>
          <a:endParaRPr lang="en-US" sz="900"/>
        </a:p>
      </dgm:t>
    </dgm:pt>
    <dgm:pt modelId="{E53AABA9-467A-E943-9F60-324782E783CF}" type="pres">
      <dgm:prSet presAssocID="{1E254107-845C-EB46-9AD3-D4CD6FBD3BE1}" presName="linearFlow" presStyleCnt="0">
        <dgm:presLayoutVars>
          <dgm:resizeHandles val="exact"/>
        </dgm:presLayoutVars>
      </dgm:prSet>
      <dgm:spPr/>
    </dgm:pt>
    <dgm:pt modelId="{2525182D-4055-CA46-AC22-840006F1282F}" type="pres">
      <dgm:prSet presAssocID="{72C093D8-726A-3B4C-864C-FBDAA09CC6F4}" presName="node" presStyleLbl="node1" presStyleIdx="0" presStyleCnt="7" custScaleX="1999040" custScaleY="187695" custLinFactNeighborX="-89607" custLinFactNeighborY="5878">
        <dgm:presLayoutVars>
          <dgm:bulletEnabled val="1"/>
        </dgm:presLayoutVars>
      </dgm:prSet>
      <dgm:spPr/>
    </dgm:pt>
    <dgm:pt modelId="{6B906F16-3464-A24D-A2EF-DBF5A95A766A}" type="pres">
      <dgm:prSet presAssocID="{C03F80C9-0AA6-EB4F-89C9-91EC4C7A7D52}" presName="sibTrans" presStyleLbl="sibTrans2D1" presStyleIdx="0" presStyleCnt="6"/>
      <dgm:spPr/>
    </dgm:pt>
    <dgm:pt modelId="{435677B5-029C-1C45-B3C8-76163E7FAF83}" type="pres">
      <dgm:prSet presAssocID="{C03F80C9-0AA6-EB4F-89C9-91EC4C7A7D52}" presName="connectorText" presStyleLbl="sibTrans2D1" presStyleIdx="0" presStyleCnt="6"/>
      <dgm:spPr/>
    </dgm:pt>
    <dgm:pt modelId="{A1CCE9B2-88FB-7747-8B3C-BA5990BF166B}" type="pres">
      <dgm:prSet presAssocID="{ABABF3CE-ED2D-B045-AF8B-B4F75B2BA471}" presName="node" presStyleLbl="node1" presStyleIdx="1" presStyleCnt="7" custScaleX="1999040" custScaleY="187695">
        <dgm:presLayoutVars>
          <dgm:bulletEnabled val="1"/>
        </dgm:presLayoutVars>
      </dgm:prSet>
      <dgm:spPr/>
    </dgm:pt>
    <dgm:pt modelId="{CE377FC1-19C0-4D4C-B22A-5666F4D78F22}" type="pres">
      <dgm:prSet presAssocID="{B0FB0640-4115-574E-8545-17977AA3982C}" presName="sibTrans" presStyleLbl="sibTrans2D1" presStyleIdx="1" presStyleCnt="6"/>
      <dgm:spPr/>
    </dgm:pt>
    <dgm:pt modelId="{27CA8491-E1F1-C641-9104-02941D0469E6}" type="pres">
      <dgm:prSet presAssocID="{B0FB0640-4115-574E-8545-17977AA3982C}" presName="connectorText" presStyleLbl="sibTrans2D1" presStyleIdx="1" presStyleCnt="6"/>
      <dgm:spPr/>
    </dgm:pt>
    <dgm:pt modelId="{124FB7CE-2018-1E40-8E8D-94738E439C83}" type="pres">
      <dgm:prSet presAssocID="{A8077B1D-2DAC-C94D-B555-E4B433E2FBD1}" presName="node" presStyleLbl="node1" presStyleIdx="2" presStyleCnt="7" custScaleX="1999040" custScaleY="187695">
        <dgm:presLayoutVars>
          <dgm:bulletEnabled val="1"/>
        </dgm:presLayoutVars>
      </dgm:prSet>
      <dgm:spPr/>
    </dgm:pt>
    <dgm:pt modelId="{85A5C754-1B62-5445-A5F3-A411B24E37A9}" type="pres">
      <dgm:prSet presAssocID="{775A7149-41F7-2C4D-8D7D-5F905E61A50A}" presName="sibTrans" presStyleLbl="sibTrans2D1" presStyleIdx="2" presStyleCnt="6"/>
      <dgm:spPr/>
    </dgm:pt>
    <dgm:pt modelId="{1C6CD1AB-158F-FB49-BE96-38607517572B}" type="pres">
      <dgm:prSet presAssocID="{775A7149-41F7-2C4D-8D7D-5F905E61A50A}" presName="connectorText" presStyleLbl="sibTrans2D1" presStyleIdx="2" presStyleCnt="6"/>
      <dgm:spPr/>
    </dgm:pt>
    <dgm:pt modelId="{C363C66E-72C7-7541-AF10-A63719CC47DA}" type="pres">
      <dgm:prSet presAssocID="{92F451B5-5A08-3841-AF0A-A3BB164EE150}" presName="node" presStyleLbl="node1" presStyleIdx="3" presStyleCnt="7" custScaleX="1999040" custScaleY="187695">
        <dgm:presLayoutVars>
          <dgm:bulletEnabled val="1"/>
        </dgm:presLayoutVars>
      </dgm:prSet>
      <dgm:spPr/>
    </dgm:pt>
    <dgm:pt modelId="{5D91F479-05B3-A344-99C1-0B79026C2929}" type="pres">
      <dgm:prSet presAssocID="{04C8D32F-D2B0-2A4E-9C4C-7F663E4D740F}" presName="sibTrans" presStyleLbl="sibTrans2D1" presStyleIdx="3" presStyleCnt="6"/>
      <dgm:spPr/>
    </dgm:pt>
    <dgm:pt modelId="{10DEFE20-E525-4C43-A902-2C82267B84B3}" type="pres">
      <dgm:prSet presAssocID="{04C8D32F-D2B0-2A4E-9C4C-7F663E4D740F}" presName="connectorText" presStyleLbl="sibTrans2D1" presStyleIdx="3" presStyleCnt="6"/>
      <dgm:spPr/>
    </dgm:pt>
    <dgm:pt modelId="{44A2C612-2D72-F643-B750-E43925EDD6F5}" type="pres">
      <dgm:prSet presAssocID="{711D84E6-69D4-5F45-AC80-18C3300055EF}" presName="node" presStyleLbl="node1" presStyleIdx="4" presStyleCnt="7" custScaleX="1999040" custScaleY="187695">
        <dgm:presLayoutVars>
          <dgm:bulletEnabled val="1"/>
        </dgm:presLayoutVars>
      </dgm:prSet>
      <dgm:spPr/>
    </dgm:pt>
    <dgm:pt modelId="{93FCCF01-4735-6F48-8AEC-242E36EFE2DA}" type="pres">
      <dgm:prSet presAssocID="{E59370DC-C367-7143-ADB6-682AF2208A82}" presName="sibTrans" presStyleLbl="sibTrans2D1" presStyleIdx="4" presStyleCnt="6"/>
      <dgm:spPr/>
    </dgm:pt>
    <dgm:pt modelId="{9CB460F7-F822-3D44-BD8D-F61B6D9504F9}" type="pres">
      <dgm:prSet presAssocID="{E59370DC-C367-7143-ADB6-682AF2208A82}" presName="connectorText" presStyleLbl="sibTrans2D1" presStyleIdx="4" presStyleCnt="6"/>
      <dgm:spPr/>
    </dgm:pt>
    <dgm:pt modelId="{E14CBFA0-7E9D-8547-830C-F030C1968666}" type="pres">
      <dgm:prSet presAssocID="{216F01C7-35FF-6D4F-B4B4-85CE20EA3F3A}" presName="node" presStyleLbl="node1" presStyleIdx="5" presStyleCnt="7" custScaleX="1999040" custScaleY="187695">
        <dgm:presLayoutVars>
          <dgm:bulletEnabled val="1"/>
        </dgm:presLayoutVars>
      </dgm:prSet>
      <dgm:spPr/>
    </dgm:pt>
    <dgm:pt modelId="{7C375A58-7D9F-0247-AA6C-A5EAD377261A}" type="pres">
      <dgm:prSet presAssocID="{73AFA2E2-3A68-EC41-BB9B-02FB54743975}" presName="sibTrans" presStyleLbl="sibTrans2D1" presStyleIdx="5" presStyleCnt="6"/>
      <dgm:spPr/>
    </dgm:pt>
    <dgm:pt modelId="{8C0CFEDD-C97A-FD40-B6DB-9105BB6EA1A3}" type="pres">
      <dgm:prSet presAssocID="{73AFA2E2-3A68-EC41-BB9B-02FB54743975}" presName="connectorText" presStyleLbl="sibTrans2D1" presStyleIdx="5" presStyleCnt="6"/>
      <dgm:spPr/>
    </dgm:pt>
    <dgm:pt modelId="{929FE1D7-E03A-0349-A2B3-0E6A38EEA917}" type="pres">
      <dgm:prSet presAssocID="{03F7A2F6-1DBF-594A-8041-A676CA410B64}" presName="node" presStyleLbl="node1" presStyleIdx="6" presStyleCnt="7" custScaleX="1999040" custScaleY="187695">
        <dgm:presLayoutVars>
          <dgm:bulletEnabled val="1"/>
        </dgm:presLayoutVars>
      </dgm:prSet>
      <dgm:spPr/>
    </dgm:pt>
  </dgm:ptLst>
  <dgm:cxnLst>
    <dgm:cxn modelId="{17341C00-8BA2-2541-BFC9-C0A7A715D257}" type="presOf" srcId="{ABABF3CE-ED2D-B045-AF8B-B4F75B2BA471}" destId="{A1CCE9B2-88FB-7747-8B3C-BA5990BF166B}" srcOrd="0" destOrd="0" presId="urn:microsoft.com/office/officeart/2005/8/layout/process2"/>
    <dgm:cxn modelId="{F161DC03-8E8D-EA44-8562-FDC02121EF04}" type="presOf" srcId="{216F01C7-35FF-6D4F-B4B4-85CE20EA3F3A}" destId="{E14CBFA0-7E9D-8547-830C-F030C1968666}" srcOrd="0" destOrd="0" presId="urn:microsoft.com/office/officeart/2005/8/layout/process2"/>
    <dgm:cxn modelId="{63B4CB06-C57C-4948-A42A-7621BB9C6324}" type="presOf" srcId="{E59370DC-C367-7143-ADB6-682AF2208A82}" destId="{93FCCF01-4735-6F48-8AEC-242E36EFE2DA}" srcOrd="0" destOrd="0" presId="urn:microsoft.com/office/officeart/2005/8/layout/process2"/>
    <dgm:cxn modelId="{2144BC0C-65A3-A84A-B8EE-DD78E14954DB}" type="presOf" srcId="{B0FB0640-4115-574E-8545-17977AA3982C}" destId="{CE377FC1-19C0-4D4C-B22A-5666F4D78F22}" srcOrd="0" destOrd="0" presId="urn:microsoft.com/office/officeart/2005/8/layout/process2"/>
    <dgm:cxn modelId="{B0E60E10-0FCD-5C45-8669-F45BBF3FE66C}" type="presOf" srcId="{C03F80C9-0AA6-EB4F-89C9-91EC4C7A7D52}" destId="{6B906F16-3464-A24D-A2EF-DBF5A95A766A}" srcOrd="0" destOrd="0" presId="urn:microsoft.com/office/officeart/2005/8/layout/process2"/>
    <dgm:cxn modelId="{EB943E1A-0E85-6F46-ABA0-8BB5F45A4AA5}" type="presOf" srcId="{775A7149-41F7-2C4D-8D7D-5F905E61A50A}" destId="{1C6CD1AB-158F-FB49-BE96-38607517572B}" srcOrd="1" destOrd="0" presId="urn:microsoft.com/office/officeart/2005/8/layout/process2"/>
    <dgm:cxn modelId="{522D2F3D-5012-F241-99F9-ED22CDDD47D0}" type="presOf" srcId="{73AFA2E2-3A68-EC41-BB9B-02FB54743975}" destId="{8C0CFEDD-C97A-FD40-B6DB-9105BB6EA1A3}" srcOrd="1" destOrd="0" presId="urn:microsoft.com/office/officeart/2005/8/layout/process2"/>
    <dgm:cxn modelId="{017A9E4E-908E-614A-88A2-2E330C2BEFA6}" type="presOf" srcId="{711D84E6-69D4-5F45-AC80-18C3300055EF}" destId="{44A2C612-2D72-F643-B750-E43925EDD6F5}" srcOrd="0" destOrd="0" presId="urn:microsoft.com/office/officeart/2005/8/layout/process2"/>
    <dgm:cxn modelId="{1D087056-75AA-B845-B826-431108FEC6BC}" srcId="{1E254107-845C-EB46-9AD3-D4CD6FBD3BE1}" destId="{216F01C7-35FF-6D4F-B4B4-85CE20EA3F3A}" srcOrd="5" destOrd="0" parTransId="{32B70F24-2056-D748-AA4B-6CDC3B2579EF}" sibTransId="{73AFA2E2-3A68-EC41-BB9B-02FB54743975}"/>
    <dgm:cxn modelId="{6F70D156-D95D-1244-B738-2CAA1D7540FB}" type="presOf" srcId="{1E254107-845C-EB46-9AD3-D4CD6FBD3BE1}" destId="{E53AABA9-467A-E943-9F60-324782E783CF}" srcOrd="0" destOrd="0" presId="urn:microsoft.com/office/officeart/2005/8/layout/process2"/>
    <dgm:cxn modelId="{D28CD260-E0F6-644C-931D-64C63B18809A}" srcId="{1E254107-845C-EB46-9AD3-D4CD6FBD3BE1}" destId="{92F451B5-5A08-3841-AF0A-A3BB164EE150}" srcOrd="3" destOrd="0" parTransId="{2BF8C5D6-73C6-5D49-A6ED-73403A412A91}" sibTransId="{04C8D32F-D2B0-2A4E-9C4C-7F663E4D740F}"/>
    <dgm:cxn modelId="{01A81665-FB61-BD45-8CA0-D447C213615C}" type="presOf" srcId="{72C093D8-726A-3B4C-864C-FBDAA09CC6F4}" destId="{2525182D-4055-CA46-AC22-840006F1282F}" srcOrd="0" destOrd="0" presId="urn:microsoft.com/office/officeart/2005/8/layout/process2"/>
    <dgm:cxn modelId="{95208C6C-4275-204A-A5FE-D3B1BE9E7A84}" srcId="{1E254107-845C-EB46-9AD3-D4CD6FBD3BE1}" destId="{72C093D8-726A-3B4C-864C-FBDAA09CC6F4}" srcOrd="0" destOrd="0" parTransId="{6157FE1A-2D68-F345-B880-96AC87D6E2E1}" sibTransId="{C03F80C9-0AA6-EB4F-89C9-91EC4C7A7D52}"/>
    <dgm:cxn modelId="{AE38BF75-BED3-DE49-8CF5-EA36DACBDC08}" type="presOf" srcId="{73AFA2E2-3A68-EC41-BB9B-02FB54743975}" destId="{7C375A58-7D9F-0247-AA6C-A5EAD377261A}" srcOrd="0" destOrd="0" presId="urn:microsoft.com/office/officeart/2005/8/layout/process2"/>
    <dgm:cxn modelId="{353ACE84-4B1F-C541-A0C1-B19980F81927}" type="presOf" srcId="{C03F80C9-0AA6-EB4F-89C9-91EC4C7A7D52}" destId="{435677B5-029C-1C45-B3C8-76163E7FAF83}" srcOrd="1" destOrd="0" presId="urn:microsoft.com/office/officeart/2005/8/layout/process2"/>
    <dgm:cxn modelId="{6F82CA86-3448-4140-9583-59FEB2786B6D}" srcId="{1E254107-845C-EB46-9AD3-D4CD6FBD3BE1}" destId="{ABABF3CE-ED2D-B045-AF8B-B4F75B2BA471}" srcOrd="1" destOrd="0" parTransId="{4A50B013-24FA-674B-AB6C-A36B6CEE28B0}" sibTransId="{B0FB0640-4115-574E-8545-17977AA3982C}"/>
    <dgm:cxn modelId="{A738039D-8C84-F145-BC4A-69A0858CEE98}" type="presOf" srcId="{775A7149-41F7-2C4D-8D7D-5F905E61A50A}" destId="{85A5C754-1B62-5445-A5F3-A411B24E37A9}" srcOrd="0" destOrd="0" presId="urn:microsoft.com/office/officeart/2005/8/layout/process2"/>
    <dgm:cxn modelId="{688DF7A4-CA4D-9540-9F47-6CC80C5972B4}" srcId="{1E254107-845C-EB46-9AD3-D4CD6FBD3BE1}" destId="{03F7A2F6-1DBF-594A-8041-A676CA410B64}" srcOrd="6" destOrd="0" parTransId="{25CB7CA9-33E2-A540-B7FF-01CC50A5A338}" sibTransId="{64785A42-F935-E441-BBC5-7DC01486AA6F}"/>
    <dgm:cxn modelId="{342A0CA5-4096-0E4C-AF31-91EC8BC493FE}" type="presOf" srcId="{B0FB0640-4115-574E-8545-17977AA3982C}" destId="{27CA8491-E1F1-C641-9104-02941D0469E6}" srcOrd="1" destOrd="0" presId="urn:microsoft.com/office/officeart/2005/8/layout/process2"/>
    <dgm:cxn modelId="{12F8D4A6-5593-FC49-BC55-0EC863C8306A}" type="presOf" srcId="{03F7A2F6-1DBF-594A-8041-A676CA410B64}" destId="{929FE1D7-E03A-0349-A2B3-0E6A38EEA917}" srcOrd="0" destOrd="0" presId="urn:microsoft.com/office/officeart/2005/8/layout/process2"/>
    <dgm:cxn modelId="{8E0265CA-CA26-B745-89E0-2ACC7B5A2867}" srcId="{1E254107-845C-EB46-9AD3-D4CD6FBD3BE1}" destId="{A8077B1D-2DAC-C94D-B555-E4B433E2FBD1}" srcOrd="2" destOrd="0" parTransId="{93DDFD17-B739-5643-AE84-1767F68E5240}" sibTransId="{775A7149-41F7-2C4D-8D7D-5F905E61A50A}"/>
    <dgm:cxn modelId="{720371CA-692D-614E-ADB3-7161A9A570C0}" type="presOf" srcId="{A8077B1D-2DAC-C94D-B555-E4B433E2FBD1}" destId="{124FB7CE-2018-1E40-8E8D-94738E439C83}" srcOrd="0" destOrd="0" presId="urn:microsoft.com/office/officeart/2005/8/layout/process2"/>
    <dgm:cxn modelId="{5B8052CC-782F-AF43-948D-2722CF3BACD6}" type="presOf" srcId="{E59370DC-C367-7143-ADB6-682AF2208A82}" destId="{9CB460F7-F822-3D44-BD8D-F61B6D9504F9}" srcOrd="1" destOrd="0" presId="urn:microsoft.com/office/officeart/2005/8/layout/process2"/>
    <dgm:cxn modelId="{965AC9D4-8DB5-B04E-BAB6-11E1A1EF24F3}" type="presOf" srcId="{04C8D32F-D2B0-2A4E-9C4C-7F663E4D740F}" destId="{5D91F479-05B3-A344-99C1-0B79026C2929}" srcOrd="0" destOrd="0" presId="urn:microsoft.com/office/officeart/2005/8/layout/process2"/>
    <dgm:cxn modelId="{084FB3E5-8001-4245-AB31-F970BFD70C15}" type="presOf" srcId="{92F451B5-5A08-3841-AF0A-A3BB164EE150}" destId="{C363C66E-72C7-7541-AF10-A63719CC47DA}" srcOrd="0" destOrd="0" presId="urn:microsoft.com/office/officeart/2005/8/layout/process2"/>
    <dgm:cxn modelId="{D58BC8F7-ACB7-8D40-B3B7-6154B710ED7C}" srcId="{1E254107-845C-EB46-9AD3-D4CD6FBD3BE1}" destId="{711D84E6-69D4-5F45-AC80-18C3300055EF}" srcOrd="4" destOrd="0" parTransId="{F7E0F617-7771-934C-BCCE-E2C4838A6DA3}" sibTransId="{E59370DC-C367-7143-ADB6-682AF2208A82}"/>
    <dgm:cxn modelId="{E8347CF9-AA3A-904B-9A0B-5B3405CE8492}" type="presOf" srcId="{04C8D32F-D2B0-2A4E-9C4C-7F663E4D740F}" destId="{10DEFE20-E525-4C43-A902-2C82267B84B3}" srcOrd="1" destOrd="0" presId="urn:microsoft.com/office/officeart/2005/8/layout/process2"/>
    <dgm:cxn modelId="{080A70DE-803B-DE4E-9ECF-224DB91DF5AA}" type="presParOf" srcId="{E53AABA9-467A-E943-9F60-324782E783CF}" destId="{2525182D-4055-CA46-AC22-840006F1282F}" srcOrd="0" destOrd="0" presId="urn:microsoft.com/office/officeart/2005/8/layout/process2"/>
    <dgm:cxn modelId="{2565EA42-A84A-2C4D-9D11-A0B81B17C949}" type="presParOf" srcId="{E53AABA9-467A-E943-9F60-324782E783CF}" destId="{6B906F16-3464-A24D-A2EF-DBF5A95A766A}" srcOrd="1" destOrd="0" presId="urn:microsoft.com/office/officeart/2005/8/layout/process2"/>
    <dgm:cxn modelId="{286C3EA9-2B9D-C84F-8477-808F75943809}" type="presParOf" srcId="{6B906F16-3464-A24D-A2EF-DBF5A95A766A}" destId="{435677B5-029C-1C45-B3C8-76163E7FAF83}" srcOrd="0" destOrd="0" presId="urn:microsoft.com/office/officeart/2005/8/layout/process2"/>
    <dgm:cxn modelId="{7E54CFF8-5941-5145-9B23-210CA2572B5A}" type="presParOf" srcId="{E53AABA9-467A-E943-9F60-324782E783CF}" destId="{A1CCE9B2-88FB-7747-8B3C-BA5990BF166B}" srcOrd="2" destOrd="0" presId="urn:microsoft.com/office/officeart/2005/8/layout/process2"/>
    <dgm:cxn modelId="{B3D832FB-9892-3C4D-9106-D81C7B9B6F37}" type="presParOf" srcId="{E53AABA9-467A-E943-9F60-324782E783CF}" destId="{CE377FC1-19C0-4D4C-B22A-5666F4D78F22}" srcOrd="3" destOrd="0" presId="urn:microsoft.com/office/officeart/2005/8/layout/process2"/>
    <dgm:cxn modelId="{559A692E-AB21-6446-BA6E-B553445C89CC}" type="presParOf" srcId="{CE377FC1-19C0-4D4C-B22A-5666F4D78F22}" destId="{27CA8491-E1F1-C641-9104-02941D0469E6}" srcOrd="0" destOrd="0" presId="urn:microsoft.com/office/officeart/2005/8/layout/process2"/>
    <dgm:cxn modelId="{805F2AAB-0D44-B34D-82F1-AB5F0A57A928}" type="presParOf" srcId="{E53AABA9-467A-E943-9F60-324782E783CF}" destId="{124FB7CE-2018-1E40-8E8D-94738E439C83}" srcOrd="4" destOrd="0" presId="urn:microsoft.com/office/officeart/2005/8/layout/process2"/>
    <dgm:cxn modelId="{597E3AA6-C720-3E4C-962A-E9296D028396}" type="presParOf" srcId="{E53AABA9-467A-E943-9F60-324782E783CF}" destId="{85A5C754-1B62-5445-A5F3-A411B24E37A9}" srcOrd="5" destOrd="0" presId="urn:microsoft.com/office/officeart/2005/8/layout/process2"/>
    <dgm:cxn modelId="{0B3D11ED-8443-6847-BE4B-89B25400FEE4}" type="presParOf" srcId="{85A5C754-1B62-5445-A5F3-A411B24E37A9}" destId="{1C6CD1AB-158F-FB49-BE96-38607517572B}" srcOrd="0" destOrd="0" presId="urn:microsoft.com/office/officeart/2005/8/layout/process2"/>
    <dgm:cxn modelId="{87FC806A-1B7B-9A4E-8E0E-3EF260C1019F}" type="presParOf" srcId="{E53AABA9-467A-E943-9F60-324782E783CF}" destId="{C363C66E-72C7-7541-AF10-A63719CC47DA}" srcOrd="6" destOrd="0" presId="urn:microsoft.com/office/officeart/2005/8/layout/process2"/>
    <dgm:cxn modelId="{16595D27-2ADD-264A-B7CE-E9E56C2D51B2}" type="presParOf" srcId="{E53AABA9-467A-E943-9F60-324782E783CF}" destId="{5D91F479-05B3-A344-99C1-0B79026C2929}" srcOrd="7" destOrd="0" presId="urn:microsoft.com/office/officeart/2005/8/layout/process2"/>
    <dgm:cxn modelId="{DD5FDBAD-5ADC-6547-9F8E-639066483874}" type="presParOf" srcId="{5D91F479-05B3-A344-99C1-0B79026C2929}" destId="{10DEFE20-E525-4C43-A902-2C82267B84B3}" srcOrd="0" destOrd="0" presId="urn:microsoft.com/office/officeart/2005/8/layout/process2"/>
    <dgm:cxn modelId="{C04B2255-3BBD-A346-B732-ADFD970EF4AC}" type="presParOf" srcId="{E53AABA9-467A-E943-9F60-324782E783CF}" destId="{44A2C612-2D72-F643-B750-E43925EDD6F5}" srcOrd="8" destOrd="0" presId="urn:microsoft.com/office/officeart/2005/8/layout/process2"/>
    <dgm:cxn modelId="{566A4DEB-7071-8849-B4C5-11C632AA1BD1}" type="presParOf" srcId="{E53AABA9-467A-E943-9F60-324782E783CF}" destId="{93FCCF01-4735-6F48-8AEC-242E36EFE2DA}" srcOrd="9" destOrd="0" presId="urn:microsoft.com/office/officeart/2005/8/layout/process2"/>
    <dgm:cxn modelId="{2C7D976C-6B3C-8540-9643-7E5972F20BCB}" type="presParOf" srcId="{93FCCF01-4735-6F48-8AEC-242E36EFE2DA}" destId="{9CB460F7-F822-3D44-BD8D-F61B6D9504F9}" srcOrd="0" destOrd="0" presId="urn:microsoft.com/office/officeart/2005/8/layout/process2"/>
    <dgm:cxn modelId="{25E1E372-B70E-2446-A090-87BAFC58A6D0}" type="presParOf" srcId="{E53AABA9-467A-E943-9F60-324782E783CF}" destId="{E14CBFA0-7E9D-8547-830C-F030C1968666}" srcOrd="10" destOrd="0" presId="urn:microsoft.com/office/officeart/2005/8/layout/process2"/>
    <dgm:cxn modelId="{2019148E-4385-A245-8D19-C0ABF7987504}" type="presParOf" srcId="{E53AABA9-467A-E943-9F60-324782E783CF}" destId="{7C375A58-7D9F-0247-AA6C-A5EAD377261A}" srcOrd="11" destOrd="0" presId="urn:microsoft.com/office/officeart/2005/8/layout/process2"/>
    <dgm:cxn modelId="{415B4632-7A53-954B-8B9A-C0DF55E41D79}" type="presParOf" srcId="{7C375A58-7D9F-0247-AA6C-A5EAD377261A}" destId="{8C0CFEDD-C97A-FD40-B6DB-9105BB6EA1A3}" srcOrd="0" destOrd="0" presId="urn:microsoft.com/office/officeart/2005/8/layout/process2"/>
    <dgm:cxn modelId="{BC17D1AF-8E15-C044-8E70-81974AEA1F01}" type="presParOf" srcId="{E53AABA9-467A-E943-9F60-324782E783CF}" destId="{929FE1D7-E03A-0349-A2B3-0E6A38EEA917}" srcOrd="1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5C1608-C2EF-844A-9F30-1521AD336728}"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US"/>
        </a:p>
      </dgm:t>
    </dgm:pt>
    <dgm:pt modelId="{4867F2BE-6BE7-AD46-A626-4B41D23D1031}">
      <dgm:prSet phldrT="[Text]" custT="1"/>
      <dgm:spPr/>
      <dgm:t>
        <a:bodyPr/>
        <a:lstStyle/>
        <a:p>
          <a:r>
            <a:rPr lang="en-US" sz="1600" dirty="0">
              <a:latin typeface="Abadi" panose="020B0604020104020204" pitchFamily="34" charset="0"/>
            </a:rPr>
            <a:t>Building Model</a:t>
          </a:r>
        </a:p>
      </dgm:t>
    </dgm:pt>
    <dgm:pt modelId="{57634D64-0949-9F4D-9FC4-0A4F53E74BA9}" type="parTrans" cxnId="{738BCDD3-C0D7-0742-A16E-652310F9E943}">
      <dgm:prSet/>
      <dgm:spPr/>
      <dgm:t>
        <a:bodyPr/>
        <a:lstStyle/>
        <a:p>
          <a:endParaRPr lang="en-US"/>
        </a:p>
      </dgm:t>
    </dgm:pt>
    <dgm:pt modelId="{61F6585F-F9A1-1343-9C6D-95BD39D85F05}" type="sibTrans" cxnId="{738BCDD3-C0D7-0742-A16E-652310F9E943}">
      <dgm:prSet/>
      <dgm:spPr/>
      <dgm:t>
        <a:bodyPr/>
        <a:lstStyle/>
        <a:p>
          <a:endParaRPr lang="en-US"/>
        </a:p>
      </dgm:t>
    </dgm:pt>
    <dgm:pt modelId="{F4086D02-3026-DF42-8ACE-9AF1D3AF549A}">
      <dgm:prSet phldrT="[Text]"/>
      <dgm:spPr/>
      <dgm:t>
        <a:bodyPr/>
        <a:lstStyle/>
        <a:p>
          <a:pPr>
            <a:lnSpc>
              <a:spcPct val="100000"/>
            </a:lnSpc>
            <a:spcAft>
              <a:spcPts val="600"/>
            </a:spcAft>
          </a:pPr>
          <a:r>
            <a:rPr lang="en-US" dirty="0">
              <a:latin typeface="Abadi" panose="020B0604020104020204" pitchFamily="34" charset="0"/>
            </a:rPr>
            <a:t>Load dataset into NumPy and Pandas and Transform data.  </a:t>
          </a:r>
        </a:p>
      </dgm:t>
    </dgm:pt>
    <dgm:pt modelId="{DB064F85-4A2F-FA45-AB3B-11D6D8509674}" type="parTrans" cxnId="{980E59C9-2E11-CB4E-B5B4-A0A6FDA53E8E}">
      <dgm:prSet/>
      <dgm:spPr/>
      <dgm:t>
        <a:bodyPr/>
        <a:lstStyle/>
        <a:p>
          <a:endParaRPr lang="en-US"/>
        </a:p>
      </dgm:t>
    </dgm:pt>
    <dgm:pt modelId="{88875F0E-4020-9B46-8874-65BE3C9B4696}" type="sibTrans" cxnId="{980E59C9-2E11-CB4E-B5B4-A0A6FDA53E8E}">
      <dgm:prSet/>
      <dgm:spPr/>
      <dgm:t>
        <a:bodyPr/>
        <a:lstStyle/>
        <a:p>
          <a:endParaRPr lang="en-US"/>
        </a:p>
      </dgm:t>
    </dgm:pt>
    <dgm:pt modelId="{ACF99551-68B1-0D40-9CD9-D1C94A6E2B5F}">
      <dgm:prSet phldrT="[Text]" custT="1"/>
      <dgm:spPr/>
      <dgm:t>
        <a:bodyPr/>
        <a:lstStyle/>
        <a:p>
          <a:r>
            <a:rPr lang="en-US" sz="1600" dirty="0">
              <a:latin typeface="Abadi" panose="020B0604020104020204" pitchFamily="34" charset="0"/>
            </a:rPr>
            <a:t>Evaluating Model</a:t>
          </a:r>
        </a:p>
      </dgm:t>
    </dgm:pt>
    <dgm:pt modelId="{EF5D998C-E1DD-224B-B7F3-D0E314E4A088}" type="parTrans" cxnId="{BCB4F79D-9563-234E-891C-611D20331BE2}">
      <dgm:prSet/>
      <dgm:spPr/>
      <dgm:t>
        <a:bodyPr/>
        <a:lstStyle/>
        <a:p>
          <a:endParaRPr lang="en-US"/>
        </a:p>
      </dgm:t>
    </dgm:pt>
    <dgm:pt modelId="{5C4FBD27-BAC3-BC41-AEF2-D8FED453ADCA}" type="sibTrans" cxnId="{BCB4F79D-9563-234E-891C-611D20331BE2}">
      <dgm:prSet/>
      <dgm:spPr/>
      <dgm:t>
        <a:bodyPr/>
        <a:lstStyle/>
        <a:p>
          <a:endParaRPr lang="en-US"/>
        </a:p>
      </dgm:t>
    </dgm:pt>
    <dgm:pt modelId="{B1794632-0628-6648-B324-BE454167E2DB}">
      <dgm:prSet phldrT="[Text]"/>
      <dgm:spPr/>
      <dgm:t>
        <a:bodyPr/>
        <a:lstStyle/>
        <a:p>
          <a:pPr>
            <a:lnSpc>
              <a:spcPct val="100000"/>
            </a:lnSpc>
            <a:spcAft>
              <a:spcPts val="600"/>
            </a:spcAft>
          </a:pPr>
          <a:r>
            <a:rPr lang="en-US" dirty="0">
              <a:latin typeface="Abadi" panose="020B0604020104020204" pitchFamily="34" charset="0"/>
            </a:rPr>
            <a:t>Check accuracy for each model
Get tuned hyperparameters for each type of algorithms and Confusion matrix for the same</a:t>
          </a:r>
        </a:p>
      </dgm:t>
    </dgm:pt>
    <dgm:pt modelId="{56FB9FD7-2E0E-6C49-BA54-49C60FF4CF09}" type="parTrans" cxnId="{28A11415-46EF-F64B-BF63-5686F4D509E8}">
      <dgm:prSet/>
      <dgm:spPr/>
      <dgm:t>
        <a:bodyPr/>
        <a:lstStyle/>
        <a:p>
          <a:endParaRPr lang="en-US"/>
        </a:p>
      </dgm:t>
    </dgm:pt>
    <dgm:pt modelId="{24117812-A85C-DC45-B1DF-F1FC7B03412A}" type="sibTrans" cxnId="{28A11415-46EF-F64B-BF63-5686F4D509E8}">
      <dgm:prSet/>
      <dgm:spPr/>
      <dgm:t>
        <a:bodyPr/>
        <a:lstStyle/>
        <a:p>
          <a:endParaRPr lang="en-US"/>
        </a:p>
      </dgm:t>
    </dgm:pt>
    <dgm:pt modelId="{5BBC0826-047B-8E4E-8662-24BE28F8FD6E}">
      <dgm:prSet phldrT="[Text]" custT="1"/>
      <dgm:spPr/>
      <dgm:t>
        <a:bodyPr/>
        <a:lstStyle/>
        <a:p>
          <a:r>
            <a:rPr lang="en-US" sz="1600" dirty="0" err="1">
              <a:latin typeface="Abadi" panose="020B0604020104020204" pitchFamily="34" charset="0"/>
            </a:rPr>
            <a:t>Improvimg</a:t>
          </a:r>
          <a:r>
            <a:rPr lang="en-US" sz="1600" dirty="0">
              <a:latin typeface="Abadi" panose="020B0604020104020204" pitchFamily="34" charset="0"/>
            </a:rPr>
            <a:t> Model</a:t>
          </a:r>
        </a:p>
      </dgm:t>
    </dgm:pt>
    <dgm:pt modelId="{2E4EEC8C-DFE5-FC46-88B3-4F2D83078B0F}" type="parTrans" cxnId="{E3B0E57D-F0E8-4347-85BC-AC1244D0A00C}">
      <dgm:prSet/>
      <dgm:spPr/>
      <dgm:t>
        <a:bodyPr/>
        <a:lstStyle/>
        <a:p>
          <a:endParaRPr lang="en-US"/>
        </a:p>
      </dgm:t>
    </dgm:pt>
    <dgm:pt modelId="{F17892AC-0A7F-0E4A-89E4-DCB53CF46ED0}" type="sibTrans" cxnId="{E3B0E57D-F0E8-4347-85BC-AC1244D0A00C}">
      <dgm:prSet/>
      <dgm:spPr/>
      <dgm:t>
        <a:bodyPr/>
        <a:lstStyle/>
        <a:p>
          <a:endParaRPr lang="en-US"/>
        </a:p>
      </dgm:t>
    </dgm:pt>
    <dgm:pt modelId="{5396FE92-9C34-D945-B956-E01B4BAC9ABA}">
      <dgm:prSet phldrT="[Text]"/>
      <dgm:spPr/>
      <dgm:t>
        <a:bodyPr/>
        <a:lstStyle/>
        <a:p>
          <a:pPr>
            <a:lnSpc>
              <a:spcPct val="100000"/>
            </a:lnSpc>
            <a:spcAft>
              <a:spcPts val="600"/>
            </a:spcAft>
          </a:pPr>
          <a:r>
            <a:rPr lang="en-US" dirty="0">
              <a:latin typeface="Abadi" panose="020B0604020104020204" pitchFamily="34" charset="0"/>
            </a:rPr>
            <a:t>Use feature engineering and model tuning</a:t>
          </a:r>
        </a:p>
      </dgm:t>
    </dgm:pt>
    <dgm:pt modelId="{929C9FCA-5672-C044-BDA3-5416DDDFD750}" type="parTrans" cxnId="{A1FE8C05-6F6F-C144-A910-C164C1EA3C2B}">
      <dgm:prSet/>
      <dgm:spPr/>
      <dgm:t>
        <a:bodyPr/>
        <a:lstStyle/>
        <a:p>
          <a:endParaRPr lang="en-US"/>
        </a:p>
      </dgm:t>
    </dgm:pt>
    <dgm:pt modelId="{5EBF4C48-3BB4-7F49-BDCB-BF698C972676}" type="sibTrans" cxnId="{A1FE8C05-6F6F-C144-A910-C164C1EA3C2B}">
      <dgm:prSet/>
      <dgm:spPr/>
      <dgm:t>
        <a:bodyPr/>
        <a:lstStyle/>
        <a:p>
          <a:endParaRPr lang="en-US"/>
        </a:p>
      </dgm:t>
    </dgm:pt>
    <dgm:pt modelId="{B973F98E-0043-5F4E-AF00-3A5B4E105C59}">
      <dgm:prSet phldrT="[Text]"/>
      <dgm:spPr/>
      <dgm:t>
        <a:bodyPr/>
        <a:lstStyle/>
        <a:p>
          <a:pPr>
            <a:lnSpc>
              <a:spcPct val="100000"/>
            </a:lnSpc>
            <a:spcAft>
              <a:spcPts val="600"/>
            </a:spcAft>
          </a:pPr>
          <a:r>
            <a:rPr lang="en-US" dirty="0">
              <a:latin typeface="Abadi" panose="020B0604020104020204" pitchFamily="34" charset="0"/>
            </a:rPr>
            <a:t>Split data into Training and Test datasets</a:t>
          </a:r>
        </a:p>
      </dgm:t>
    </dgm:pt>
    <dgm:pt modelId="{5F7F633E-A5AA-F441-BB95-E65BF476EB4E}" type="parTrans" cxnId="{ACE6075B-9CC7-8646-9F53-332612A90CA8}">
      <dgm:prSet/>
      <dgm:spPr/>
      <dgm:t>
        <a:bodyPr/>
        <a:lstStyle/>
        <a:p>
          <a:endParaRPr lang="en-US"/>
        </a:p>
      </dgm:t>
    </dgm:pt>
    <dgm:pt modelId="{731DF910-4BD6-9148-82F2-3EAC9B9FE0E4}" type="sibTrans" cxnId="{ACE6075B-9CC7-8646-9F53-332612A90CA8}">
      <dgm:prSet/>
      <dgm:spPr/>
      <dgm:t>
        <a:bodyPr/>
        <a:lstStyle/>
        <a:p>
          <a:endParaRPr lang="en-US"/>
        </a:p>
      </dgm:t>
    </dgm:pt>
    <dgm:pt modelId="{EAE69749-B128-9244-87CC-26C1B3F8CE2B}">
      <dgm:prSet phldrT="[Text]"/>
      <dgm:spPr/>
      <dgm:t>
        <a:bodyPr/>
        <a:lstStyle/>
        <a:p>
          <a:pPr>
            <a:lnSpc>
              <a:spcPct val="100000"/>
            </a:lnSpc>
            <a:spcAft>
              <a:spcPts val="600"/>
            </a:spcAft>
          </a:pPr>
          <a:r>
            <a:rPr lang="en-US" dirty="0">
              <a:latin typeface="Abadi" panose="020B0604020104020204" pitchFamily="34" charset="0"/>
            </a:rPr>
            <a:t>Standardize/Normalize all the parameters</a:t>
          </a:r>
        </a:p>
      </dgm:t>
    </dgm:pt>
    <dgm:pt modelId="{8514A189-47E7-6D4F-BFCD-2BB658EAC113}" type="parTrans" cxnId="{A4BA8899-D89F-C646-AE7E-E02B17CDFDF0}">
      <dgm:prSet/>
      <dgm:spPr/>
      <dgm:t>
        <a:bodyPr/>
        <a:lstStyle/>
        <a:p>
          <a:endParaRPr lang="en-US"/>
        </a:p>
      </dgm:t>
    </dgm:pt>
    <dgm:pt modelId="{0F53E22D-1738-0343-B3BA-C451C729B1BA}" type="sibTrans" cxnId="{A4BA8899-D89F-C646-AE7E-E02B17CDFDF0}">
      <dgm:prSet/>
      <dgm:spPr/>
      <dgm:t>
        <a:bodyPr/>
        <a:lstStyle/>
        <a:p>
          <a:endParaRPr lang="en-US"/>
        </a:p>
      </dgm:t>
    </dgm:pt>
    <dgm:pt modelId="{2638C6F1-0236-8942-BF58-6C55F430CF07}">
      <dgm:prSet phldrT="[Text]" custT="1"/>
      <dgm:spPr/>
      <dgm:t>
        <a:bodyPr/>
        <a:lstStyle/>
        <a:p>
          <a:r>
            <a:rPr lang="en-US" sz="1600" dirty="0">
              <a:latin typeface="Abadi" panose="020B0604020104020204" pitchFamily="34" charset="0"/>
            </a:rPr>
            <a:t>Finding the best model</a:t>
          </a:r>
        </a:p>
      </dgm:t>
    </dgm:pt>
    <dgm:pt modelId="{D374F4A0-3CD6-E448-8E63-025D237B1384}" type="parTrans" cxnId="{61F8D82C-2A5C-C343-84DD-57A168A62D85}">
      <dgm:prSet/>
      <dgm:spPr/>
      <dgm:t>
        <a:bodyPr/>
        <a:lstStyle/>
        <a:p>
          <a:endParaRPr lang="en-US"/>
        </a:p>
      </dgm:t>
    </dgm:pt>
    <dgm:pt modelId="{B404A61D-72ED-A04B-9DF9-60C29737B6A4}" type="sibTrans" cxnId="{61F8D82C-2A5C-C343-84DD-57A168A62D85}">
      <dgm:prSet/>
      <dgm:spPr/>
      <dgm:t>
        <a:bodyPr/>
        <a:lstStyle/>
        <a:p>
          <a:endParaRPr lang="en-US"/>
        </a:p>
      </dgm:t>
    </dgm:pt>
    <dgm:pt modelId="{D1DA320A-25D1-D749-9C48-E2B0AC38C682}">
      <dgm:prSet/>
      <dgm:spPr/>
      <dgm:t>
        <a:bodyPr/>
        <a:lstStyle/>
        <a:p>
          <a:pPr>
            <a:lnSpc>
              <a:spcPct val="100000"/>
            </a:lnSpc>
            <a:spcAft>
              <a:spcPts val="600"/>
            </a:spcAft>
          </a:pPr>
          <a:r>
            <a:rPr lang="en-US" dirty="0">
              <a:latin typeface="Abadi" panose="020B0604020104020204" pitchFamily="34" charset="0"/>
            </a:rPr>
            <a:t>Find the best performing classification model
Find the model with best accuracy score and also the best performing parameters/variables for that model</a:t>
          </a:r>
        </a:p>
      </dgm:t>
    </dgm:pt>
    <dgm:pt modelId="{FE857940-501A-5D47-89E3-1B0EE3456BD8}" type="parTrans" cxnId="{8702C07F-A820-234E-9D8A-ED08DF60E4AC}">
      <dgm:prSet/>
      <dgm:spPr/>
      <dgm:t>
        <a:bodyPr/>
        <a:lstStyle/>
        <a:p>
          <a:endParaRPr lang="en-US"/>
        </a:p>
      </dgm:t>
    </dgm:pt>
    <dgm:pt modelId="{7E4588A5-EE04-AA4D-9BBF-957E21E14CBC}" type="sibTrans" cxnId="{8702C07F-A820-234E-9D8A-ED08DF60E4AC}">
      <dgm:prSet/>
      <dgm:spPr/>
      <dgm:t>
        <a:bodyPr/>
        <a:lstStyle/>
        <a:p>
          <a:endParaRPr lang="en-US"/>
        </a:p>
      </dgm:t>
    </dgm:pt>
    <dgm:pt modelId="{2A2B90A8-389E-2F47-B6FB-2AA634CF74D0}" type="pres">
      <dgm:prSet presAssocID="{2D5C1608-C2EF-844A-9F30-1521AD336728}" presName="linearFlow" presStyleCnt="0">
        <dgm:presLayoutVars>
          <dgm:dir/>
          <dgm:animLvl val="lvl"/>
          <dgm:resizeHandles val="exact"/>
        </dgm:presLayoutVars>
      </dgm:prSet>
      <dgm:spPr/>
    </dgm:pt>
    <dgm:pt modelId="{0570E2ED-F338-9144-8AE7-093AA07D6462}" type="pres">
      <dgm:prSet presAssocID="{4867F2BE-6BE7-AD46-A626-4B41D23D1031}" presName="composite" presStyleCnt="0"/>
      <dgm:spPr/>
    </dgm:pt>
    <dgm:pt modelId="{32DC2DAE-0811-FF47-9114-BAC7A5DD072C}" type="pres">
      <dgm:prSet presAssocID="{4867F2BE-6BE7-AD46-A626-4B41D23D1031}" presName="parTx" presStyleLbl="node1" presStyleIdx="0" presStyleCnt="4">
        <dgm:presLayoutVars>
          <dgm:chMax val="0"/>
          <dgm:chPref val="0"/>
          <dgm:bulletEnabled val="1"/>
        </dgm:presLayoutVars>
      </dgm:prSet>
      <dgm:spPr/>
    </dgm:pt>
    <dgm:pt modelId="{CEAA1FAA-A71B-0E40-9F8D-CF781F9738E5}" type="pres">
      <dgm:prSet presAssocID="{4867F2BE-6BE7-AD46-A626-4B41D23D1031}" presName="parSh" presStyleLbl="node1" presStyleIdx="0" presStyleCnt="4" custScaleX="99925" custScaleY="164630"/>
      <dgm:spPr/>
    </dgm:pt>
    <dgm:pt modelId="{F78E1DB9-12ED-2C46-BA12-3569A5D27494}" type="pres">
      <dgm:prSet presAssocID="{4867F2BE-6BE7-AD46-A626-4B41D23D1031}" presName="desTx" presStyleLbl="fgAcc1" presStyleIdx="0" presStyleCnt="4" custScaleY="125708" custLinFactNeighborX="-5369" custLinFactNeighborY="27072">
        <dgm:presLayoutVars>
          <dgm:bulletEnabled val="1"/>
        </dgm:presLayoutVars>
      </dgm:prSet>
      <dgm:spPr/>
    </dgm:pt>
    <dgm:pt modelId="{2F25D8A0-5793-C54A-87AE-331664DBEFD5}" type="pres">
      <dgm:prSet presAssocID="{61F6585F-F9A1-1343-9C6D-95BD39D85F05}" presName="sibTrans" presStyleLbl="sibTrans2D1" presStyleIdx="0" presStyleCnt="3"/>
      <dgm:spPr/>
    </dgm:pt>
    <dgm:pt modelId="{D5595B04-E3C6-2B4C-9772-0BBE26AD8A33}" type="pres">
      <dgm:prSet presAssocID="{61F6585F-F9A1-1343-9C6D-95BD39D85F05}" presName="connTx" presStyleLbl="sibTrans2D1" presStyleIdx="0" presStyleCnt="3"/>
      <dgm:spPr/>
    </dgm:pt>
    <dgm:pt modelId="{8EFDE3BE-87B7-CB46-8036-C61200147EA8}" type="pres">
      <dgm:prSet presAssocID="{ACF99551-68B1-0D40-9CD9-D1C94A6E2B5F}" presName="composite" presStyleCnt="0"/>
      <dgm:spPr/>
    </dgm:pt>
    <dgm:pt modelId="{A6DECE11-A2E9-B14C-8875-6A08DD90C430}" type="pres">
      <dgm:prSet presAssocID="{ACF99551-68B1-0D40-9CD9-D1C94A6E2B5F}" presName="parTx" presStyleLbl="node1" presStyleIdx="0" presStyleCnt="4">
        <dgm:presLayoutVars>
          <dgm:chMax val="0"/>
          <dgm:chPref val="0"/>
          <dgm:bulletEnabled val="1"/>
        </dgm:presLayoutVars>
      </dgm:prSet>
      <dgm:spPr/>
    </dgm:pt>
    <dgm:pt modelId="{906186B2-E3FD-0345-B4E9-514E5F2CFC3E}" type="pres">
      <dgm:prSet presAssocID="{ACF99551-68B1-0D40-9CD9-D1C94A6E2B5F}" presName="parSh" presStyleLbl="node1" presStyleIdx="1" presStyleCnt="4" custScaleX="99925" custScaleY="164630"/>
      <dgm:spPr/>
    </dgm:pt>
    <dgm:pt modelId="{6CB502EF-5928-604E-8470-95B4A5CD1E1C}" type="pres">
      <dgm:prSet presAssocID="{ACF99551-68B1-0D40-9CD9-D1C94A6E2B5F}" presName="desTx" presStyleLbl="fgAcc1" presStyleIdx="1" presStyleCnt="4" custScaleY="125708" custLinFactNeighborX="-6136" custLinFactNeighborY="27072">
        <dgm:presLayoutVars>
          <dgm:bulletEnabled val="1"/>
        </dgm:presLayoutVars>
      </dgm:prSet>
      <dgm:spPr/>
    </dgm:pt>
    <dgm:pt modelId="{B5C37ABA-1682-484D-9AE5-C31C36EC5FE4}" type="pres">
      <dgm:prSet presAssocID="{5C4FBD27-BAC3-BC41-AEF2-D8FED453ADCA}" presName="sibTrans" presStyleLbl="sibTrans2D1" presStyleIdx="1" presStyleCnt="3"/>
      <dgm:spPr/>
    </dgm:pt>
    <dgm:pt modelId="{25C63AC2-229C-1842-AD1C-337E39F33BEF}" type="pres">
      <dgm:prSet presAssocID="{5C4FBD27-BAC3-BC41-AEF2-D8FED453ADCA}" presName="connTx" presStyleLbl="sibTrans2D1" presStyleIdx="1" presStyleCnt="3"/>
      <dgm:spPr/>
    </dgm:pt>
    <dgm:pt modelId="{6F4A3D52-9C92-C542-8C83-3A908B02727D}" type="pres">
      <dgm:prSet presAssocID="{5BBC0826-047B-8E4E-8662-24BE28F8FD6E}" presName="composite" presStyleCnt="0"/>
      <dgm:spPr/>
    </dgm:pt>
    <dgm:pt modelId="{8E84A40C-D842-6C47-8DA0-EC23A418DC41}" type="pres">
      <dgm:prSet presAssocID="{5BBC0826-047B-8E4E-8662-24BE28F8FD6E}" presName="parTx" presStyleLbl="node1" presStyleIdx="1" presStyleCnt="4">
        <dgm:presLayoutVars>
          <dgm:chMax val="0"/>
          <dgm:chPref val="0"/>
          <dgm:bulletEnabled val="1"/>
        </dgm:presLayoutVars>
      </dgm:prSet>
      <dgm:spPr/>
    </dgm:pt>
    <dgm:pt modelId="{DF5E5DEA-AF3B-8249-BD43-7DB8F14651DD}" type="pres">
      <dgm:prSet presAssocID="{5BBC0826-047B-8E4E-8662-24BE28F8FD6E}" presName="parSh" presStyleLbl="node1" presStyleIdx="2" presStyleCnt="4" custScaleX="99925" custScaleY="164630"/>
      <dgm:spPr/>
    </dgm:pt>
    <dgm:pt modelId="{ECDBA3A5-EACB-C747-A56D-5BEC1F67F823}" type="pres">
      <dgm:prSet presAssocID="{5BBC0826-047B-8E4E-8662-24BE28F8FD6E}" presName="desTx" presStyleLbl="fgAcc1" presStyleIdx="2" presStyleCnt="4" custScaleY="125708" custLinFactNeighborX="-6136" custLinFactNeighborY="27072">
        <dgm:presLayoutVars>
          <dgm:bulletEnabled val="1"/>
        </dgm:presLayoutVars>
      </dgm:prSet>
      <dgm:spPr/>
    </dgm:pt>
    <dgm:pt modelId="{1037A52B-DFE8-EC42-ADB3-F3D70CE10830}" type="pres">
      <dgm:prSet presAssocID="{F17892AC-0A7F-0E4A-89E4-DCB53CF46ED0}" presName="sibTrans" presStyleLbl="sibTrans2D1" presStyleIdx="2" presStyleCnt="3"/>
      <dgm:spPr/>
    </dgm:pt>
    <dgm:pt modelId="{EBF861AD-D3D4-EE4D-8938-C37B7CB8A502}" type="pres">
      <dgm:prSet presAssocID="{F17892AC-0A7F-0E4A-89E4-DCB53CF46ED0}" presName="connTx" presStyleLbl="sibTrans2D1" presStyleIdx="2" presStyleCnt="3"/>
      <dgm:spPr/>
    </dgm:pt>
    <dgm:pt modelId="{C3AF9096-38F7-5D4A-AD7B-2E0F2F05F118}" type="pres">
      <dgm:prSet presAssocID="{2638C6F1-0236-8942-BF58-6C55F430CF07}" presName="composite" presStyleCnt="0"/>
      <dgm:spPr/>
    </dgm:pt>
    <dgm:pt modelId="{E3E9AD52-CDFE-8C46-98B7-B767226F1C42}" type="pres">
      <dgm:prSet presAssocID="{2638C6F1-0236-8942-BF58-6C55F430CF07}" presName="parTx" presStyleLbl="node1" presStyleIdx="2" presStyleCnt="4">
        <dgm:presLayoutVars>
          <dgm:chMax val="0"/>
          <dgm:chPref val="0"/>
          <dgm:bulletEnabled val="1"/>
        </dgm:presLayoutVars>
      </dgm:prSet>
      <dgm:spPr/>
    </dgm:pt>
    <dgm:pt modelId="{201CC446-5F7D-6841-8D45-0EB6843830A4}" type="pres">
      <dgm:prSet presAssocID="{2638C6F1-0236-8942-BF58-6C55F430CF07}" presName="parSh" presStyleLbl="node1" presStyleIdx="3" presStyleCnt="4" custScaleX="99925" custScaleY="164630"/>
      <dgm:spPr/>
    </dgm:pt>
    <dgm:pt modelId="{C77E14FE-8D47-0B4B-A15C-6C41A7015DD1}" type="pres">
      <dgm:prSet presAssocID="{2638C6F1-0236-8942-BF58-6C55F430CF07}" presName="desTx" presStyleLbl="fgAcc1" presStyleIdx="3" presStyleCnt="4" custScaleY="125708" custLinFactNeighborX="-6136" custLinFactNeighborY="27072">
        <dgm:presLayoutVars>
          <dgm:bulletEnabled val="1"/>
        </dgm:presLayoutVars>
      </dgm:prSet>
      <dgm:spPr/>
    </dgm:pt>
  </dgm:ptLst>
  <dgm:cxnLst>
    <dgm:cxn modelId="{EA220503-68D6-604C-AB0E-FA12CFFDEF06}" type="presOf" srcId="{B1794632-0628-6648-B324-BE454167E2DB}" destId="{6CB502EF-5928-604E-8470-95B4A5CD1E1C}" srcOrd="0" destOrd="0" presId="urn:microsoft.com/office/officeart/2005/8/layout/process3"/>
    <dgm:cxn modelId="{A1FE8C05-6F6F-C144-A910-C164C1EA3C2B}" srcId="{5BBC0826-047B-8E4E-8662-24BE28F8FD6E}" destId="{5396FE92-9C34-D945-B956-E01B4BAC9ABA}" srcOrd="0" destOrd="0" parTransId="{929C9FCA-5672-C044-BDA3-5416DDDFD750}" sibTransId="{5EBF4C48-3BB4-7F49-BDCB-BF698C972676}"/>
    <dgm:cxn modelId="{5D8EF805-5473-0443-A783-DBA8A5AFE9CD}" type="presOf" srcId="{61F6585F-F9A1-1343-9C6D-95BD39D85F05}" destId="{2F25D8A0-5793-C54A-87AE-331664DBEFD5}" srcOrd="0" destOrd="0" presId="urn:microsoft.com/office/officeart/2005/8/layout/process3"/>
    <dgm:cxn modelId="{5FB8DD07-45B7-0C4C-949C-E8D1BC83BB54}" type="presOf" srcId="{4867F2BE-6BE7-AD46-A626-4B41D23D1031}" destId="{CEAA1FAA-A71B-0E40-9F8D-CF781F9738E5}" srcOrd="1" destOrd="0" presId="urn:microsoft.com/office/officeart/2005/8/layout/process3"/>
    <dgm:cxn modelId="{16192308-F13F-6F42-B28B-84D914426A4D}" type="presOf" srcId="{2638C6F1-0236-8942-BF58-6C55F430CF07}" destId="{201CC446-5F7D-6841-8D45-0EB6843830A4}" srcOrd="1" destOrd="0" presId="urn:microsoft.com/office/officeart/2005/8/layout/process3"/>
    <dgm:cxn modelId="{C850270D-C630-8E4A-8528-A739A713FEDA}" type="presOf" srcId="{EAE69749-B128-9244-87CC-26C1B3F8CE2B}" destId="{F78E1DB9-12ED-2C46-BA12-3569A5D27494}" srcOrd="0" destOrd="2" presId="urn:microsoft.com/office/officeart/2005/8/layout/process3"/>
    <dgm:cxn modelId="{EBC3AA0D-8B7A-4640-A301-282838F7C113}" type="presOf" srcId="{F17892AC-0A7F-0E4A-89E4-DCB53CF46ED0}" destId="{1037A52B-DFE8-EC42-ADB3-F3D70CE10830}" srcOrd="0" destOrd="0" presId="urn:microsoft.com/office/officeart/2005/8/layout/process3"/>
    <dgm:cxn modelId="{28A11415-46EF-F64B-BF63-5686F4D509E8}" srcId="{ACF99551-68B1-0D40-9CD9-D1C94A6E2B5F}" destId="{B1794632-0628-6648-B324-BE454167E2DB}" srcOrd="0" destOrd="0" parTransId="{56FB9FD7-2E0E-6C49-BA54-49C60FF4CF09}" sibTransId="{24117812-A85C-DC45-B1DF-F1FC7B03412A}"/>
    <dgm:cxn modelId="{8FD2C71D-A8EF-064A-88F3-DBA7B114582A}" type="presOf" srcId="{F4086D02-3026-DF42-8ACE-9AF1D3AF549A}" destId="{F78E1DB9-12ED-2C46-BA12-3569A5D27494}" srcOrd="0" destOrd="0" presId="urn:microsoft.com/office/officeart/2005/8/layout/process3"/>
    <dgm:cxn modelId="{ACB4D228-310B-E744-B56E-A78CB166F83F}" type="presOf" srcId="{B973F98E-0043-5F4E-AF00-3A5B4E105C59}" destId="{F78E1DB9-12ED-2C46-BA12-3569A5D27494}" srcOrd="0" destOrd="1" presId="urn:microsoft.com/office/officeart/2005/8/layout/process3"/>
    <dgm:cxn modelId="{61F8D82C-2A5C-C343-84DD-57A168A62D85}" srcId="{2D5C1608-C2EF-844A-9F30-1521AD336728}" destId="{2638C6F1-0236-8942-BF58-6C55F430CF07}" srcOrd="3" destOrd="0" parTransId="{D374F4A0-3CD6-E448-8E63-025D237B1384}" sibTransId="{B404A61D-72ED-A04B-9DF9-60C29737B6A4}"/>
    <dgm:cxn modelId="{17C64355-E63A-DB40-94B0-FD07AB66E1B7}" type="presOf" srcId="{5C4FBD27-BAC3-BC41-AEF2-D8FED453ADCA}" destId="{25C63AC2-229C-1842-AD1C-337E39F33BEF}" srcOrd="1" destOrd="0" presId="urn:microsoft.com/office/officeart/2005/8/layout/process3"/>
    <dgm:cxn modelId="{31817B59-5210-0B40-8C06-18A162C0D9BD}" type="presOf" srcId="{5BBC0826-047B-8E4E-8662-24BE28F8FD6E}" destId="{8E84A40C-D842-6C47-8DA0-EC23A418DC41}" srcOrd="0" destOrd="0" presId="urn:microsoft.com/office/officeart/2005/8/layout/process3"/>
    <dgm:cxn modelId="{ACE6075B-9CC7-8646-9F53-332612A90CA8}" srcId="{4867F2BE-6BE7-AD46-A626-4B41D23D1031}" destId="{B973F98E-0043-5F4E-AF00-3A5B4E105C59}" srcOrd="1" destOrd="0" parTransId="{5F7F633E-A5AA-F441-BB95-E65BF476EB4E}" sibTransId="{731DF910-4BD6-9148-82F2-3EAC9B9FE0E4}"/>
    <dgm:cxn modelId="{DFAA4A5D-D999-7A49-937C-8E061634CBC1}" type="presOf" srcId="{4867F2BE-6BE7-AD46-A626-4B41D23D1031}" destId="{32DC2DAE-0811-FF47-9114-BAC7A5DD072C}" srcOrd="0" destOrd="0" presId="urn:microsoft.com/office/officeart/2005/8/layout/process3"/>
    <dgm:cxn modelId="{5AEEEA5D-2583-6544-9457-6D39DFD54B30}" type="presOf" srcId="{ACF99551-68B1-0D40-9CD9-D1C94A6E2B5F}" destId="{906186B2-E3FD-0345-B4E9-514E5F2CFC3E}" srcOrd="1" destOrd="0" presId="urn:microsoft.com/office/officeart/2005/8/layout/process3"/>
    <dgm:cxn modelId="{8E81356D-08CA-E74C-961F-4145ECE031EE}" type="presOf" srcId="{5BBC0826-047B-8E4E-8662-24BE28F8FD6E}" destId="{DF5E5DEA-AF3B-8249-BD43-7DB8F14651DD}" srcOrd="1" destOrd="0" presId="urn:microsoft.com/office/officeart/2005/8/layout/process3"/>
    <dgm:cxn modelId="{4D4EA576-8183-7D49-80DB-556F841A032F}" type="presOf" srcId="{5C4FBD27-BAC3-BC41-AEF2-D8FED453ADCA}" destId="{B5C37ABA-1682-484D-9AE5-C31C36EC5FE4}" srcOrd="0" destOrd="0" presId="urn:microsoft.com/office/officeart/2005/8/layout/process3"/>
    <dgm:cxn modelId="{8525007B-CBA0-894B-AB95-48EDE194EBAA}" type="presOf" srcId="{D1DA320A-25D1-D749-9C48-E2B0AC38C682}" destId="{C77E14FE-8D47-0B4B-A15C-6C41A7015DD1}" srcOrd="0" destOrd="0" presId="urn:microsoft.com/office/officeart/2005/8/layout/process3"/>
    <dgm:cxn modelId="{E3B0E57D-F0E8-4347-85BC-AC1244D0A00C}" srcId="{2D5C1608-C2EF-844A-9F30-1521AD336728}" destId="{5BBC0826-047B-8E4E-8662-24BE28F8FD6E}" srcOrd="2" destOrd="0" parTransId="{2E4EEC8C-DFE5-FC46-88B3-4F2D83078B0F}" sibTransId="{F17892AC-0A7F-0E4A-89E4-DCB53CF46ED0}"/>
    <dgm:cxn modelId="{8702C07F-A820-234E-9D8A-ED08DF60E4AC}" srcId="{2638C6F1-0236-8942-BF58-6C55F430CF07}" destId="{D1DA320A-25D1-D749-9C48-E2B0AC38C682}" srcOrd="0" destOrd="0" parTransId="{FE857940-501A-5D47-89E3-1B0EE3456BD8}" sibTransId="{7E4588A5-EE04-AA4D-9BBF-957E21E14CBC}"/>
    <dgm:cxn modelId="{0AAAF883-E72D-474C-8135-9DDF9B73560F}" type="presOf" srcId="{5396FE92-9C34-D945-B956-E01B4BAC9ABA}" destId="{ECDBA3A5-EACB-C747-A56D-5BEC1F67F823}" srcOrd="0" destOrd="0" presId="urn:microsoft.com/office/officeart/2005/8/layout/process3"/>
    <dgm:cxn modelId="{F9F57292-673A-0F43-9979-9F63DF2CACD9}" type="presOf" srcId="{2D5C1608-C2EF-844A-9F30-1521AD336728}" destId="{2A2B90A8-389E-2F47-B6FB-2AA634CF74D0}" srcOrd="0" destOrd="0" presId="urn:microsoft.com/office/officeart/2005/8/layout/process3"/>
    <dgm:cxn modelId="{A4BA8899-D89F-C646-AE7E-E02B17CDFDF0}" srcId="{4867F2BE-6BE7-AD46-A626-4B41D23D1031}" destId="{EAE69749-B128-9244-87CC-26C1B3F8CE2B}" srcOrd="2" destOrd="0" parTransId="{8514A189-47E7-6D4F-BFCD-2BB658EAC113}" sibTransId="{0F53E22D-1738-0343-B3BA-C451C729B1BA}"/>
    <dgm:cxn modelId="{BCB4F79D-9563-234E-891C-611D20331BE2}" srcId="{2D5C1608-C2EF-844A-9F30-1521AD336728}" destId="{ACF99551-68B1-0D40-9CD9-D1C94A6E2B5F}" srcOrd="1" destOrd="0" parTransId="{EF5D998C-E1DD-224B-B7F3-D0E314E4A088}" sibTransId="{5C4FBD27-BAC3-BC41-AEF2-D8FED453ADCA}"/>
    <dgm:cxn modelId="{DB255AAD-73D5-D04B-9076-7E251B06530F}" type="presOf" srcId="{2638C6F1-0236-8942-BF58-6C55F430CF07}" destId="{E3E9AD52-CDFE-8C46-98B7-B767226F1C42}" srcOrd="0" destOrd="0" presId="urn:microsoft.com/office/officeart/2005/8/layout/process3"/>
    <dgm:cxn modelId="{1EBFFBBE-3CB3-E148-B81D-B88602DF8963}" type="presOf" srcId="{F17892AC-0A7F-0E4A-89E4-DCB53CF46ED0}" destId="{EBF861AD-D3D4-EE4D-8938-C37B7CB8A502}" srcOrd="1" destOrd="0" presId="urn:microsoft.com/office/officeart/2005/8/layout/process3"/>
    <dgm:cxn modelId="{980E59C9-2E11-CB4E-B5B4-A0A6FDA53E8E}" srcId="{4867F2BE-6BE7-AD46-A626-4B41D23D1031}" destId="{F4086D02-3026-DF42-8ACE-9AF1D3AF549A}" srcOrd="0" destOrd="0" parTransId="{DB064F85-4A2F-FA45-AB3B-11D6D8509674}" sibTransId="{88875F0E-4020-9B46-8874-65BE3C9B4696}"/>
    <dgm:cxn modelId="{738BCDD3-C0D7-0742-A16E-652310F9E943}" srcId="{2D5C1608-C2EF-844A-9F30-1521AD336728}" destId="{4867F2BE-6BE7-AD46-A626-4B41D23D1031}" srcOrd="0" destOrd="0" parTransId="{57634D64-0949-9F4D-9FC4-0A4F53E74BA9}" sibTransId="{61F6585F-F9A1-1343-9C6D-95BD39D85F05}"/>
    <dgm:cxn modelId="{E6EFB7E0-9E77-FC4F-8CC0-7E5EF14FF65E}" type="presOf" srcId="{61F6585F-F9A1-1343-9C6D-95BD39D85F05}" destId="{D5595B04-E3C6-2B4C-9772-0BBE26AD8A33}" srcOrd="1" destOrd="0" presId="urn:microsoft.com/office/officeart/2005/8/layout/process3"/>
    <dgm:cxn modelId="{CA1FF2F8-93C6-ED40-BBBA-0906C85E4E4E}" type="presOf" srcId="{ACF99551-68B1-0D40-9CD9-D1C94A6E2B5F}" destId="{A6DECE11-A2E9-B14C-8875-6A08DD90C430}" srcOrd="0" destOrd="0" presId="urn:microsoft.com/office/officeart/2005/8/layout/process3"/>
    <dgm:cxn modelId="{5AF1B9F5-CC64-4444-913D-34FDD4D447DF}" type="presParOf" srcId="{2A2B90A8-389E-2F47-B6FB-2AA634CF74D0}" destId="{0570E2ED-F338-9144-8AE7-093AA07D6462}" srcOrd="0" destOrd="0" presId="urn:microsoft.com/office/officeart/2005/8/layout/process3"/>
    <dgm:cxn modelId="{BF5A8D53-056A-0843-B2DC-6559CAEECE34}" type="presParOf" srcId="{0570E2ED-F338-9144-8AE7-093AA07D6462}" destId="{32DC2DAE-0811-FF47-9114-BAC7A5DD072C}" srcOrd="0" destOrd="0" presId="urn:microsoft.com/office/officeart/2005/8/layout/process3"/>
    <dgm:cxn modelId="{4FE123A5-8F65-D145-B22E-270B68FA2C9B}" type="presParOf" srcId="{0570E2ED-F338-9144-8AE7-093AA07D6462}" destId="{CEAA1FAA-A71B-0E40-9F8D-CF781F9738E5}" srcOrd="1" destOrd="0" presId="urn:microsoft.com/office/officeart/2005/8/layout/process3"/>
    <dgm:cxn modelId="{586852B5-66C8-F34A-B0E6-308115A41B35}" type="presParOf" srcId="{0570E2ED-F338-9144-8AE7-093AA07D6462}" destId="{F78E1DB9-12ED-2C46-BA12-3569A5D27494}" srcOrd="2" destOrd="0" presId="urn:microsoft.com/office/officeart/2005/8/layout/process3"/>
    <dgm:cxn modelId="{5839C64C-01DA-0940-B2AA-B6AAB217345D}" type="presParOf" srcId="{2A2B90A8-389E-2F47-B6FB-2AA634CF74D0}" destId="{2F25D8A0-5793-C54A-87AE-331664DBEFD5}" srcOrd="1" destOrd="0" presId="urn:microsoft.com/office/officeart/2005/8/layout/process3"/>
    <dgm:cxn modelId="{24D35445-2F18-EA4C-AE27-B63C26BD099A}" type="presParOf" srcId="{2F25D8A0-5793-C54A-87AE-331664DBEFD5}" destId="{D5595B04-E3C6-2B4C-9772-0BBE26AD8A33}" srcOrd="0" destOrd="0" presId="urn:microsoft.com/office/officeart/2005/8/layout/process3"/>
    <dgm:cxn modelId="{5D46716B-A8D4-C740-A106-2DE4FA8D45A9}" type="presParOf" srcId="{2A2B90A8-389E-2F47-B6FB-2AA634CF74D0}" destId="{8EFDE3BE-87B7-CB46-8036-C61200147EA8}" srcOrd="2" destOrd="0" presId="urn:microsoft.com/office/officeart/2005/8/layout/process3"/>
    <dgm:cxn modelId="{B2C6ED0B-1E58-BE4F-A418-12E91D03DD22}" type="presParOf" srcId="{8EFDE3BE-87B7-CB46-8036-C61200147EA8}" destId="{A6DECE11-A2E9-B14C-8875-6A08DD90C430}" srcOrd="0" destOrd="0" presId="urn:microsoft.com/office/officeart/2005/8/layout/process3"/>
    <dgm:cxn modelId="{287CAD76-EF9F-8843-92AF-2E3A669D9D1E}" type="presParOf" srcId="{8EFDE3BE-87B7-CB46-8036-C61200147EA8}" destId="{906186B2-E3FD-0345-B4E9-514E5F2CFC3E}" srcOrd="1" destOrd="0" presId="urn:microsoft.com/office/officeart/2005/8/layout/process3"/>
    <dgm:cxn modelId="{11BEC769-C7C9-6B49-A560-3694A568EB8E}" type="presParOf" srcId="{8EFDE3BE-87B7-CB46-8036-C61200147EA8}" destId="{6CB502EF-5928-604E-8470-95B4A5CD1E1C}" srcOrd="2" destOrd="0" presId="urn:microsoft.com/office/officeart/2005/8/layout/process3"/>
    <dgm:cxn modelId="{6454BB73-36F4-F24C-ADE7-A4FF681B1686}" type="presParOf" srcId="{2A2B90A8-389E-2F47-B6FB-2AA634CF74D0}" destId="{B5C37ABA-1682-484D-9AE5-C31C36EC5FE4}" srcOrd="3" destOrd="0" presId="urn:microsoft.com/office/officeart/2005/8/layout/process3"/>
    <dgm:cxn modelId="{B552BA21-0C9D-1B4A-B348-20967C996FF8}" type="presParOf" srcId="{B5C37ABA-1682-484D-9AE5-C31C36EC5FE4}" destId="{25C63AC2-229C-1842-AD1C-337E39F33BEF}" srcOrd="0" destOrd="0" presId="urn:microsoft.com/office/officeart/2005/8/layout/process3"/>
    <dgm:cxn modelId="{C2446D89-C1E9-F34B-BF8C-964109C1BB83}" type="presParOf" srcId="{2A2B90A8-389E-2F47-B6FB-2AA634CF74D0}" destId="{6F4A3D52-9C92-C542-8C83-3A908B02727D}" srcOrd="4" destOrd="0" presId="urn:microsoft.com/office/officeart/2005/8/layout/process3"/>
    <dgm:cxn modelId="{907A3CA8-C0DF-6F44-8538-79BE2CCD74DA}" type="presParOf" srcId="{6F4A3D52-9C92-C542-8C83-3A908B02727D}" destId="{8E84A40C-D842-6C47-8DA0-EC23A418DC41}" srcOrd="0" destOrd="0" presId="urn:microsoft.com/office/officeart/2005/8/layout/process3"/>
    <dgm:cxn modelId="{A73EC2CA-11EA-C34A-ACFA-C2BEE77AECE4}" type="presParOf" srcId="{6F4A3D52-9C92-C542-8C83-3A908B02727D}" destId="{DF5E5DEA-AF3B-8249-BD43-7DB8F14651DD}" srcOrd="1" destOrd="0" presId="urn:microsoft.com/office/officeart/2005/8/layout/process3"/>
    <dgm:cxn modelId="{4E984B6F-BBF8-FE44-B060-5FC8C3022FD7}" type="presParOf" srcId="{6F4A3D52-9C92-C542-8C83-3A908B02727D}" destId="{ECDBA3A5-EACB-C747-A56D-5BEC1F67F823}" srcOrd="2" destOrd="0" presId="urn:microsoft.com/office/officeart/2005/8/layout/process3"/>
    <dgm:cxn modelId="{1FD85036-075C-9741-AB27-A2A099B0A9D7}" type="presParOf" srcId="{2A2B90A8-389E-2F47-B6FB-2AA634CF74D0}" destId="{1037A52B-DFE8-EC42-ADB3-F3D70CE10830}" srcOrd="5" destOrd="0" presId="urn:microsoft.com/office/officeart/2005/8/layout/process3"/>
    <dgm:cxn modelId="{6582D76D-6296-E646-A216-906694ED0A47}" type="presParOf" srcId="{1037A52B-DFE8-EC42-ADB3-F3D70CE10830}" destId="{EBF861AD-D3D4-EE4D-8938-C37B7CB8A502}" srcOrd="0" destOrd="0" presId="urn:microsoft.com/office/officeart/2005/8/layout/process3"/>
    <dgm:cxn modelId="{718DA128-532E-D04B-A6B8-0B02D9783F60}" type="presParOf" srcId="{2A2B90A8-389E-2F47-B6FB-2AA634CF74D0}" destId="{C3AF9096-38F7-5D4A-AD7B-2E0F2F05F118}" srcOrd="6" destOrd="0" presId="urn:microsoft.com/office/officeart/2005/8/layout/process3"/>
    <dgm:cxn modelId="{EF3D5B01-EBCD-0B40-817E-A41AD730A442}" type="presParOf" srcId="{C3AF9096-38F7-5D4A-AD7B-2E0F2F05F118}" destId="{E3E9AD52-CDFE-8C46-98B7-B767226F1C42}" srcOrd="0" destOrd="0" presId="urn:microsoft.com/office/officeart/2005/8/layout/process3"/>
    <dgm:cxn modelId="{9D84054F-280A-1F43-8491-997876F21B9C}" type="presParOf" srcId="{C3AF9096-38F7-5D4A-AD7B-2E0F2F05F118}" destId="{201CC446-5F7D-6841-8D45-0EB6843830A4}" srcOrd="1" destOrd="0" presId="urn:microsoft.com/office/officeart/2005/8/layout/process3"/>
    <dgm:cxn modelId="{BFEC6BE8-A290-A744-B1B5-0C3786C149E2}" type="presParOf" srcId="{C3AF9096-38F7-5D4A-AD7B-2E0F2F05F118}" destId="{C77E14FE-8D47-0B4B-A15C-6C41A7015DD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5182D-4055-CA46-AC22-840006F1282F}">
      <dsp:nvSpPr>
        <dsp:cNvPr id="0" name=""/>
        <dsp:cNvSpPr/>
      </dsp:nvSpPr>
      <dsp:spPr>
        <a:xfrm>
          <a:off x="0" y="10951"/>
          <a:ext cx="3580174" cy="640081"/>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Extract a Falcon 9 launch records HTML table from Wikipedia</a:t>
          </a:r>
        </a:p>
      </dsp:txBody>
      <dsp:txXfrm>
        <a:off x="18747" y="29698"/>
        <a:ext cx="3542680" cy="602587"/>
      </dsp:txXfrm>
    </dsp:sp>
    <dsp:sp modelId="{6B906F16-3464-A24D-A2EF-DBF5A95A766A}">
      <dsp:nvSpPr>
        <dsp:cNvPr id="0" name=""/>
        <dsp:cNvSpPr/>
      </dsp:nvSpPr>
      <dsp:spPr>
        <a:xfrm rot="5400000">
          <a:off x="1725947" y="654778"/>
          <a:ext cx="128278" cy="1635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1741022" y="672413"/>
        <a:ext cx="98129" cy="89795"/>
      </dsp:txXfrm>
    </dsp:sp>
    <dsp:sp modelId="{74FD543D-5D8F-D54F-9682-DE7E16CE4C35}">
      <dsp:nvSpPr>
        <dsp:cNvPr id="0" name=""/>
        <dsp:cNvSpPr/>
      </dsp:nvSpPr>
      <dsp:spPr>
        <a:xfrm>
          <a:off x="0" y="822071"/>
          <a:ext cx="3580174" cy="640081"/>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Parse the table and convert it into a Pandas data frame</a:t>
          </a:r>
        </a:p>
      </dsp:txBody>
      <dsp:txXfrm>
        <a:off x="18747" y="840818"/>
        <a:ext cx="3542680" cy="602587"/>
      </dsp:txXfrm>
    </dsp:sp>
    <dsp:sp modelId="{42784E37-07E9-E34D-963C-096862015A92}">
      <dsp:nvSpPr>
        <dsp:cNvPr id="0" name=""/>
        <dsp:cNvSpPr/>
      </dsp:nvSpPr>
      <dsp:spPr>
        <a:xfrm rot="5400000">
          <a:off x="1721942" y="1471238"/>
          <a:ext cx="136289" cy="1635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1741023" y="1484867"/>
        <a:ext cx="98129" cy="95402"/>
      </dsp:txXfrm>
    </dsp:sp>
    <dsp:sp modelId="{A1CCE9B2-88FB-7747-8B3C-BA5990BF166B}">
      <dsp:nvSpPr>
        <dsp:cNvPr id="0" name=""/>
        <dsp:cNvSpPr/>
      </dsp:nvSpPr>
      <dsp:spPr>
        <a:xfrm>
          <a:off x="0" y="1643872"/>
          <a:ext cx="3580174" cy="640081"/>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TASK 1: Request the Falcon9 Launch Wiki page from its URL</a:t>
          </a:r>
        </a:p>
      </dsp:txBody>
      <dsp:txXfrm>
        <a:off x="18747" y="1662619"/>
        <a:ext cx="3542680" cy="602587"/>
      </dsp:txXfrm>
    </dsp:sp>
    <dsp:sp modelId="{81D3B5E3-671C-7042-8E66-EACFF72FC28F}">
      <dsp:nvSpPr>
        <dsp:cNvPr id="0" name=""/>
        <dsp:cNvSpPr/>
      </dsp:nvSpPr>
      <dsp:spPr>
        <a:xfrm rot="5400000">
          <a:off x="1721942" y="2293039"/>
          <a:ext cx="136289" cy="1635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1741023" y="2306668"/>
        <a:ext cx="98129" cy="95402"/>
      </dsp:txXfrm>
    </dsp:sp>
    <dsp:sp modelId="{BA47B52A-AE3A-8E45-B9CF-B14C93D90177}">
      <dsp:nvSpPr>
        <dsp:cNvPr id="0" name=""/>
        <dsp:cNvSpPr/>
      </dsp:nvSpPr>
      <dsp:spPr>
        <a:xfrm>
          <a:off x="0" y="2465673"/>
          <a:ext cx="3580174" cy="640081"/>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TASK 2: Extract all column/variable names from the HTML table header</a:t>
          </a:r>
        </a:p>
      </dsp:txBody>
      <dsp:txXfrm>
        <a:off x="18747" y="2484420"/>
        <a:ext cx="3542680" cy="602587"/>
      </dsp:txXfrm>
    </dsp:sp>
    <dsp:sp modelId="{E4A81ACC-4F10-664B-9668-BDEB01B491A5}">
      <dsp:nvSpPr>
        <dsp:cNvPr id="0" name=""/>
        <dsp:cNvSpPr/>
      </dsp:nvSpPr>
      <dsp:spPr>
        <a:xfrm rot="5400000">
          <a:off x="1721942" y="3114840"/>
          <a:ext cx="136289" cy="16354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1741023" y="3128469"/>
        <a:ext cx="98129" cy="95402"/>
      </dsp:txXfrm>
    </dsp:sp>
    <dsp:sp modelId="{C55161D1-CBE5-DA4B-8EE4-29C5E8C26B80}">
      <dsp:nvSpPr>
        <dsp:cNvPr id="0" name=""/>
        <dsp:cNvSpPr/>
      </dsp:nvSpPr>
      <dsp:spPr>
        <a:xfrm>
          <a:off x="0" y="3287474"/>
          <a:ext cx="3580174" cy="640081"/>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TASK 3: Create a data frame by parsing the launch HTML tables</a:t>
          </a:r>
        </a:p>
      </dsp:txBody>
      <dsp:txXfrm>
        <a:off x="18747" y="3306221"/>
        <a:ext cx="3542680" cy="6025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25182D-4055-CA46-AC22-840006F1282F}">
      <dsp:nvSpPr>
        <dsp:cNvPr id="0" name=""/>
        <dsp:cNvSpPr/>
      </dsp:nvSpPr>
      <dsp:spPr>
        <a:xfrm>
          <a:off x="0" y="9463"/>
          <a:ext cx="3580174" cy="456750"/>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Data was processed using pandas data frame features</a:t>
          </a:r>
        </a:p>
      </dsp:txBody>
      <dsp:txXfrm>
        <a:off x="13378" y="22841"/>
        <a:ext cx="3553418" cy="429994"/>
      </dsp:txXfrm>
    </dsp:sp>
    <dsp:sp modelId="{6B906F16-3464-A24D-A2EF-DBF5A95A766A}">
      <dsp:nvSpPr>
        <dsp:cNvPr id="0" name=""/>
        <dsp:cNvSpPr/>
      </dsp:nvSpPr>
      <dsp:spPr>
        <a:xfrm rot="5400000">
          <a:off x="1747141" y="468722"/>
          <a:ext cx="85891" cy="1095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57235" y="480530"/>
        <a:ext cx="65704" cy="60124"/>
      </dsp:txXfrm>
    </dsp:sp>
    <dsp:sp modelId="{A1CCE9B2-88FB-7747-8B3C-BA5990BF166B}">
      <dsp:nvSpPr>
        <dsp:cNvPr id="0" name=""/>
        <dsp:cNvSpPr/>
      </dsp:nvSpPr>
      <dsp:spPr>
        <a:xfrm>
          <a:off x="0" y="580736"/>
          <a:ext cx="3580174" cy="456750"/>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Data Wrangling process contains 5 steps for understanding data</a:t>
          </a:r>
        </a:p>
      </dsp:txBody>
      <dsp:txXfrm>
        <a:off x="13378" y="594114"/>
        <a:ext cx="3553418" cy="429994"/>
      </dsp:txXfrm>
    </dsp:sp>
    <dsp:sp modelId="{CE377FC1-19C0-4D4C-B22A-5666F4D78F22}">
      <dsp:nvSpPr>
        <dsp:cNvPr id="0" name=""/>
        <dsp:cNvSpPr/>
      </dsp:nvSpPr>
      <dsp:spPr>
        <a:xfrm rot="5400000">
          <a:off x="1744459" y="1043570"/>
          <a:ext cx="91255" cy="1095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57235" y="1052695"/>
        <a:ext cx="65704" cy="63879"/>
      </dsp:txXfrm>
    </dsp:sp>
    <dsp:sp modelId="{124FB7CE-2018-1E40-8E8D-94738E439C83}">
      <dsp:nvSpPr>
        <dsp:cNvPr id="0" name=""/>
        <dsp:cNvSpPr/>
      </dsp:nvSpPr>
      <dsp:spPr>
        <a:xfrm>
          <a:off x="0" y="1159160"/>
          <a:ext cx="3580174" cy="456750"/>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US" sz="1000" kern="1200" dirty="0"/>
            <a:t>1) Data Analysis</a:t>
          </a:r>
        </a:p>
      </dsp:txBody>
      <dsp:txXfrm>
        <a:off x="13378" y="1172538"/>
        <a:ext cx="3553418" cy="429994"/>
      </dsp:txXfrm>
    </dsp:sp>
    <dsp:sp modelId="{85A5C754-1B62-5445-A5F3-A411B24E37A9}">
      <dsp:nvSpPr>
        <dsp:cNvPr id="0" name=""/>
        <dsp:cNvSpPr/>
      </dsp:nvSpPr>
      <dsp:spPr>
        <a:xfrm rot="5400000">
          <a:off x="1744459" y="1621994"/>
          <a:ext cx="91255" cy="1095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57235" y="1631119"/>
        <a:ext cx="65704" cy="63879"/>
      </dsp:txXfrm>
    </dsp:sp>
    <dsp:sp modelId="{C363C66E-72C7-7541-AF10-A63719CC47DA}">
      <dsp:nvSpPr>
        <dsp:cNvPr id="0" name=""/>
        <dsp:cNvSpPr/>
      </dsp:nvSpPr>
      <dsp:spPr>
        <a:xfrm>
          <a:off x="0" y="1737584"/>
          <a:ext cx="3580174" cy="456750"/>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US" sz="1000" kern="1200" dirty="0"/>
            <a:t>2) Calculate number of launch on each site</a:t>
          </a:r>
        </a:p>
      </dsp:txBody>
      <dsp:txXfrm>
        <a:off x="13378" y="1750962"/>
        <a:ext cx="3553418" cy="429994"/>
      </dsp:txXfrm>
    </dsp:sp>
    <dsp:sp modelId="{5D91F479-05B3-A344-99C1-0B79026C2929}">
      <dsp:nvSpPr>
        <dsp:cNvPr id="0" name=""/>
        <dsp:cNvSpPr/>
      </dsp:nvSpPr>
      <dsp:spPr>
        <a:xfrm rot="5400000">
          <a:off x="1744459" y="2200418"/>
          <a:ext cx="91255" cy="1095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57235" y="2209543"/>
        <a:ext cx="65704" cy="63879"/>
      </dsp:txXfrm>
    </dsp:sp>
    <dsp:sp modelId="{44A2C612-2D72-F643-B750-E43925EDD6F5}">
      <dsp:nvSpPr>
        <dsp:cNvPr id="0" name=""/>
        <dsp:cNvSpPr/>
      </dsp:nvSpPr>
      <dsp:spPr>
        <a:xfrm>
          <a:off x="0" y="2316008"/>
          <a:ext cx="3580174" cy="456750"/>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US" sz="1000" kern="1200" dirty="0"/>
            <a:t>3) Calculate the number of occurrence of each orbit</a:t>
          </a:r>
        </a:p>
      </dsp:txBody>
      <dsp:txXfrm>
        <a:off x="13378" y="2329386"/>
        <a:ext cx="3553418" cy="429994"/>
      </dsp:txXfrm>
    </dsp:sp>
    <dsp:sp modelId="{93FCCF01-4735-6F48-8AEC-242E36EFE2DA}">
      <dsp:nvSpPr>
        <dsp:cNvPr id="0" name=""/>
        <dsp:cNvSpPr/>
      </dsp:nvSpPr>
      <dsp:spPr>
        <a:xfrm rot="5400000">
          <a:off x="1744459" y="2778843"/>
          <a:ext cx="91255" cy="1095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57235" y="2787968"/>
        <a:ext cx="65704" cy="63879"/>
      </dsp:txXfrm>
    </dsp:sp>
    <dsp:sp modelId="{E14CBFA0-7E9D-8547-830C-F030C1968666}">
      <dsp:nvSpPr>
        <dsp:cNvPr id="0" name=""/>
        <dsp:cNvSpPr/>
      </dsp:nvSpPr>
      <dsp:spPr>
        <a:xfrm>
          <a:off x="0" y="2894433"/>
          <a:ext cx="3580174" cy="456750"/>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US" sz="1000" kern="1200" dirty="0"/>
            <a:t>4) Calculate the number and</a:t>
          </a:r>
        </a:p>
        <a:p>
          <a:pPr marL="0" lvl="0" indent="0" algn="r" defTabSz="444500">
            <a:lnSpc>
              <a:spcPct val="90000"/>
            </a:lnSpc>
            <a:spcBef>
              <a:spcPct val="0"/>
            </a:spcBef>
            <a:spcAft>
              <a:spcPct val="35000"/>
            </a:spcAft>
            <a:buNone/>
          </a:pPr>
          <a:r>
            <a:rPr lang="en-US" sz="1000" kern="1200" dirty="0"/>
            <a:t>occurrence of mission outcome per orbit type</a:t>
          </a:r>
        </a:p>
      </dsp:txBody>
      <dsp:txXfrm>
        <a:off x="13378" y="2907811"/>
        <a:ext cx="3553418" cy="429994"/>
      </dsp:txXfrm>
    </dsp:sp>
    <dsp:sp modelId="{7C375A58-7D9F-0247-AA6C-A5EAD377261A}">
      <dsp:nvSpPr>
        <dsp:cNvPr id="0" name=""/>
        <dsp:cNvSpPr/>
      </dsp:nvSpPr>
      <dsp:spPr>
        <a:xfrm rot="5400000">
          <a:off x="1744459" y="3357267"/>
          <a:ext cx="91255" cy="1095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757235" y="3366392"/>
        <a:ext cx="65704" cy="63879"/>
      </dsp:txXfrm>
    </dsp:sp>
    <dsp:sp modelId="{929FE1D7-E03A-0349-A2B3-0E6A38EEA917}">
      <dsp:nvSpPr>
        <dsp:cNvPr id="0" name=""/>
        <dsp:cNvSpPr/>
      </dsp:nvSpPr>
      <dsp:spPr>
        <a:xfrm>
          <a:off x="0" y="3472857"/>
          <a:ext cx="3580174" cy="456750"/>
        </a:xfrm>
        <a:prstGeom prst="roundRect">
          <a:avLst>
            <a:gd name="adj" fmla="val 10000"/>
          </a:avLst>
        </a:prstGeom>
        <a:solidFill>
          <a:schemeClr val="accent1">
            <a:hueOff val="0"/>
            <a:satOff val="0"/>
            <a:lumOff val="0"/>
            <a:alphaOff val="0"/>
          </a:schemeClr>
        </a:solidFill>
        <a:ln w="15875"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r" defTabSz="444500">
            <a:lnSpc>
              <a:spcPct val="90000"/>
            </a:lnSpc>
            <a:spcBef>
              <a:spcPct val="0"/>
            </a:spcBef>
            <a:spcAft>
              <a:spcPct val="35000"/>
            </a:spcAft>
            <a:buNone/>
          </a:pPr>
          <a:r>
            <a:rPr lang="en-US" sz="1000" kern="1200" dirty="0"/>
            <a:t>5) Create a landing outcome label</a:t>
          </a:r>
        </a:p>
        <a:p>
          <a:pPr marL="0" lvl="0" indent="0" algn="r" defTabSz="444500">
            <a:lnSpc>
              <a:spcPct val="90000"/>
            </a:lnSpc>
            <a:spcBef>
              <a:spcPct val="0"/>
            </a:spcBef>
            <a:spcAft>
              <a:spcPct val="35000"/>
            </a:spcAft>
            <a:buNone/>
          </a:pPr>
          <a:r>
            <a:rPr lang="en-US" sz="1000" kern="1200" dirty="0"/>
            <a:t>from Outcome column</a:t>
          </a:r>
        </a:p>
      </dsp:txBody>
      <dsp:txXfrm>
        <a:off x="13378" y="3486235"/>
        <a:ext cx="3553418" cy="4299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AA1FAA-A71B-0E40-9F8D-CF781F9738E5}">
      <dsp:nvSpPr>
        <dsp:cNvPr id="0" name=""/>
        <dsp:cNvSpPr/>
      </dsp:nvSpPr>
      <dsp:spPr>
        <a:xfrm>
          <a:off x="2093" y="1095603"/>
          <a:ext cx="1353311" cy="5929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Abadi" panose="020B0604020104020204" pitchFamily="34" charset="0"/>
            </a:rPr>
            <a:t>Building Model</a:t>
          </a:r>
        </a:p>
      </dsp:txBody>
      <dsp:txXfrm>
        <a:off x="2093" y="1095603"/>
        <a:ext cx="1353311" cy="395324"/>
      </dsp:txXfrm>
    </dsp:sp>
    <dsp:sp modelId="{F78E1DB9-12ED-2C46-BA12-3569A5D27494}">
      <dsp:nvSpPr>
        <dsp:cNvPr id="0" name=""/>
        <dsp:cNvSpPr/>
      </dsp:nvSpPr>
      <dsp:spPr>
        <a:xfrm>
          <a:off x="206264" y="1615920"/>
          <a:ext cx="1354326" cy="14481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ts val="600"/>
            </a:spcAft>
            <a:buChar char="•"/>
          </a:pPr>
          <a:r>
            <a:rPr lang="en-US" sz="800" kern="1200" dirty="0">
              <a:latin typeface="Abadi" panose="020B0604020104020204" pitchFamily="34" charset="0"/>
            </a:rPr>
            <a:t>Load dataset into NumPy and Pandas and Transform data.  </a:t>
          </a:r>
        </a:p>
        <a:p>
          <a:pPr marL="57150" lvl="1" indent="-57150" algn="l" defTabSz="355600">
            <a:lnSpc>
              <a:spcPct val="100000"/>
            </a:lnSpc>
            <a:spcBef>
              <a:spcPct val="0"/>
            </a:spcBef>
            <a:spcAft>
              <a:spcPts val="600"/>
            </a:spcAft>
            <a:buChar char="•"/>
          </a:pPr>
          <a:r>
            <a:rPr lang="en-US" sz="800" kern="1200" dirty="0">
              <a:latin typeface="Abadi" panose="020B0604020104020204" pitchFamily="34" charset="0"/>
            </a:rPr>
            <a:t>Split data into Training and Test datasets</a:t>
          </a:r>
        </a:p>
        <a:p>
          <a:pPr marL="57150" lvl="1" indent="-57150" algn="l" defTabSz="355600">
            <a:lnSpc>
              <a:spcPct val="100000"/>
            </a:lnSpc>
            <a:spcBef>
              <a:spcPct val="0"/>
            </a:spcBef>
            <a:spcAft>
              <a:spcPts val="600"/>
            </a:spcAft>
            <a:buChar char="•"/>
          </a:pPr>
          <a:r>
            <a:rPr lang="en-US" sz="800" kern="1200" dirty="0">
              <a:latin typeface="Abadi" panose="020B0604020104020204" pitchFamily="34" charset="0"/>
            </a:rPr>
            <a:t>Standardize/Normalize all the parameters</a:t>
          </a:r>
        </a:p>
      </dsp:txBody>
      <dsp:txXfrm>
        <a:off x="245931" y="1655587"/>
        <a:ext cx="1274992" cy="1368822"/>
      </dsp:txXfrm>
    </dsp:sp>
    <dsp:sp modelId="{2F25D8A0-5793-C54A-87AE-331664DBEFD5}">
      <dsp:nvSpPr>
        <dsp:cNvPr id="0" name=""/>
        <dsp:cNvSpPr/>
      </dsp:nvSpPr>
      <dsp:spPr>
        <a:xfrm>
          <a:off x="1560842" y="1124671"/>
          <a:ext cx="435528" cy="3371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560842" y="1192109"/>
        <a:ext cx="334372" cy="202312"/>
      </dsp:txXfrm>
    </dsp:sp>
    <dsp:sp modelId="{906186B2-E3FD-0345-B4E9-514E5F2CFC3E}">
      <dsp:nvSpPr>
        <dsp:cNvPr id="0" name=""/>
        <dsp:cNvSpPr/>
      </dsp:nvSpPr>
      <dsp:spPr>
        <a:xfrm>
          <a:off x="2177156" y="1095603"/>
          <a:ext cx="1353311" cy="5929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Abadi" panose="020B0604020104020204" pitchFamily="34" charset="0"/>
            </a:rPr>
            <a:t>Evaluating Model</a:t>
          </a:r>
        </a:p>
      </dsp:txBody>
      <dsp:txXfrm>
        <a:off x="2177156" y="1095603"/>
        <a:ext cx="1353311" cy="395324"/>
      </dsp:txXfrm>
    </dsp:sp>
    <dsp:sp modelId="{6CB502EF-5928-604E-8470-95B4A5CD1E1C}">
      <dsp:nvSpPr>
        <dsp:cNvPr id="0" name=""/>
        <dsp:cNvSpPr/>
      </dsp:nvSpPr>
      <dsp:spPr>
        <a:xfrm>
          <a:off x="2370939" y="1615920"/>
          <a:ext cx="1354326" cy="14481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ts val="600"/>
            </a:spcAft>
            <a:buChar char="•"/>
          </a:pPr>
          <a:r>
            <a:rPr lang="en-US" sz="800" kern="1200" dirty="0">
              <a:latin typeface="Abadi" panose="020B0604020104020204" pitchFamily="34" charset="0"/>
            </a:rPr>
            <a:t>Check accuracy for each model
Get tuned hyperparameters for each type of algorithms and Confusion matrix for the same</a:t>
          </a:r>
        </a:p>
      </dsp:txBody>
      <dsp:txXfrm>
        <a:off x="2410606" y="1655587"/>
        <a:ext cx="1274992" cy="1368822"/>
      </dsp:txXfrm>
    </dsp:sp>
    <dsp:sp modelId="{B5C37ABA-1682-484D-9AE5-C31C36EC5FE4}">
      <dsp:nvSpPr>
        <dsp:cNvPr id="0" name=""/>
        <dsp:cNvSpPr/>
      </dsp:nvSpPr>
      <dsp:spPr>
        <a:xfrm>
          <a:off x="3735905" y="1124671"/>
          <a:ext cx="435528" cy="3371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735905" y="1192109"/>
        <a:ext cx="334372" cy="202312"/>
      </dsp:txXfrm>
    </dsp:sp>
    <dsp:sp modelId="{DF5E5DEA-AF3B-8249-BD43-7DB8F14651DD}">
      <dsp:nvSpPr>
        <dsp:cNvPr id="0" name=""/>
        <dsp:cNvSpPr/>
      </dsp:nvSpPr>
      <dsp:spPr>
        <a:xfrm>
          <a:off x="4352219" y="1095603"/>
          <a:ext cx="1353311" cy="5929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err="1">
              <a:latin typeface="Abadi" panose="020B0604020104020204" pitchFamily="34" charset="0"/>
            </a:rPr>
            <a:t>Improvimg</a:t>
          </a:r>
          <a:r>
            <a:rPr lang="en-US" sz="1600" kern="1200" dirty="0">
              <a:latin typeface="Abadi" panose="020B0604020104020204" pitchFamily="34" charset="0"/>
            </a:rPr>
            <a:t> Model</a:t>
          </a:r>
        </a:p>
      </dsp:txBody>
      <dsp:txXfrm>
        <a:off x="4352219" y="1095603"/>
        <a:ext cx="1353311" cy="395324"/>
      </dsp:txXfrm>
    </dsp:sp>
    <dsp:sp modelId="{ECDBA3A5-EACB-C747-A56D-5BEC1F67F823}">
      <dsp:nvSpPr>
        <dsp:cNvPr id="0" name=""/>
        <dsp:cNvSpPr/>
      </dsp:nvSpPr>
      <dsp:spPr>
        <a:xfrm>
          <a:off x="4546002" y="1615920"/>
          <a:ext cx="1354326" cy="14481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ts val="600"/>
            </a:spcAft>
            <a:buChar char="•"/>
          </a:pPr>
          <a:r>
            <a:rPr lang="en-US" sz="800" kern="1200" dirty="0">
              <a:latin typeface="Abadi" panose="020B0604020104020204" pitchFamily="34" charset="0"/>
            </a:rPr>
            <a:t>Use feature engineering and model tuning</a:t>
          </a:r>
        </a:p>
      </dsp:txBody>
      <dsp:txXfrm>
        <a:off x="4585669" y="1655587"/>
        <a:ext cx="1274992" cy="1368822"/>
      </dsp:txXfrm>
    </dsp:sp>
    <dsp:sp modelId="{1037A52B-DFE8-EC42-ADB3-F3D70CE10830}">
      <dsp:nvSpPr>
        <dsp:cNvPr id="0" name=""/>
        <dsp:cNvSpPr/>
      </dsp:nvSpPr>
      <dsp:spPr>
        <a:xfrm>
          <a:off x="5910969" y="1124671"/>
          <a:ext cx="435528" cy="3371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910969" y="1192109"/>
        <a:ext cx="334372" cy="202312"/>
      </dsp:txXfrm>
    </dsp:sp>
    <dsp:sp modelId="{201CC446-5F7D-6841-8D45-0EB6843830A4}">
      <dsp:nvSpPr>
        <dsp:cNvPr id="0" name=""/>
        <dsp:cNvSpPr/>
      </dsp:nvSpPr>
      <dsp:spPr>
        <a:xfrm>
          <a:off x="6527283" y="1095603"/>
          <a:ext cx="1353311" cy="59298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Abadi" panose="020B0604020104020204" pitchFamily="34" charset="0"/>
            </a:rPr>
            <a:t>Finding the best model</a:t>
          </a:r>
        </a:p>
      </dsp:txBody>
      <dsp:txXfrm>
        <a:off x="6527283" y="1095603"/>
        <a:ext cx="1353311" cy="395324"/>
      </dsp:txXfrm>
    </dsp:sp>
    <dsp:sp modelId="{C77E14FE-8D47-0B4B-A15C-6C41A7015DD1}">
      <dsp:nvSpPr>
        <dsp:cNvPr id="0" name=""/>
        <dsp:cNvSpPr/>
      </dsp:nvSpPr>
      <dsp:spPr>
        <a:xfrm>
          <a:off x="6721066" y="1615920"/>
          <a:ext cx="1354326" cy="144815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896" tIns="56896" rIns="56896" bIns="56896" numCol="1" spcCol="1270" anchor="t" anchorCtr="0">
          <a:noAutofit/>
        </a:bodyPr>
        <a:lstStyle/>
        <a:p>
          <a:pPr marL="57150" lvl="1" indent="-57150" algn="l" defTabSz="355600">
            <a:lnSpc>
              <a:spcPct val="100000"/>
            </a:lnSpc>
            <a:spcBef>
              <a:spcPct val="0"/>
            </a:spcBef>
            <a:spcAft>
              <a:spcPts val="600"/>
            </a:spcAft>
            <a:buChar char="•"/>
          </a:pPr>
          <a:r>
            <a:rPr lang="en-US" sz="800" kern="1200" dirty="0">
              <a:latin typeface="Abadi" panose="020B0604020104020204" pitchFamily="34" charset="0"/>
            </a:rPr>
            <a:t>Find the best performing classification model
Find the model with best accuracy score and also the best performing parameters/variables for that model</a:t>
          </a:r>
        </a:p>
      </dsp:txBody>
      <dsp:txXfrm>
        <a:off x="6760733" y="1655587"/>
        <a:ext cx="1274992" cy="13688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12/25/21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12/25/21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5" r:id="rId2"/>
    <p:sldLayoutId id="2147483694" r:id="rId3"/>
    <p:sldLayoutId id="214748369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hyperlink" Target="https://gist.github.com/msln007/8de60b4a0574571c7b71e3b4bf71b918"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hyperlink" Target="https://gist.github.com/msln007/aa1ea8162ce0b6f863e515fe9a4d1980"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st.github.com/msln007/176910103b54a660a92569987c87d846"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st.github.com/msln007/49e15dcb2eda559ff31dc74884ee1f9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sln007/Capstone-SpaceX-Launch/blob/main/Dashboard"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st.github.com/msln007/a1b9ef0929b3c37d8739a381d63923a5"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st.github.com/msln007/d7a8b747156f191b961d00372c64207a"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tiff"/><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st.github.com/msln007/4ed565d4de950f0ed687d711198e83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603431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Lakshminarasimhan Madrassudarsan </a:t>
            </a:r>
          </a:p>
          <a:p>
            <a:r>
              <a:rPr lang="en-US" dirty="0">
                <a:solidFill>
                  <a:schemeClr val="bg2"/>
                </a:solidFill>
                <a:latin typeface="Abadi"/>
                <a:ea typeface="SF Pro" pitchFamily="2" charset="0"/>
                <a:cs typeface="SF Pro" pitchFamily="2" charset="0"/>
              </a:rPr>
              <a:t>Dec 25, 2021</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58158" y="1500784"/>
            <a:ext cx="2629681" cy="3214379"/>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Data Wrangling process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9F4897A2-4563-FA45-A3DA-6D39DD93D71E}"/>
              </a:ext>
            </a:extLst>
          </p:cNvPr>
          <p:cNvGraphicFramePr/>
          <p:nvPr>
            <p:extLst>
              <p:ext uri="{D42A27DB-BD31-4B8C-83A1-F6EECF244321}">
                <p14:modId xmlns:p14="http://schemas.microsoft.com/office/powerpoint/2010/main" val="1938910843"/>
              </p:ext>
            </p:extLst>
          </p:nvPr>
        </p:nvGraphicFramePr>
        <p:xfrm>
          <a:off x="3713018" y="1558575"/>
          <a:ext cx="3580174" cy="393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9" name="Straight Connector 8">
            <a:extLst>
              <a:ext uri="{FF2B5EF4-FFF2-40B4-BE49-F238E27FC236}">
                <a16:creationId xmlns:a16="http://schemas.microsoft.com/office/drawing/2014/main" id="{38307C0B-0CDE-124E-AB5B-78E19BEF46B4}"/>
              </a:ext>
            </a:extLst>
          </p:cNvPr>
          <p:cNvCxnSpPr>
            <a:cxnSpLocks/>
          </p:cNvCxnSpPr>
          <p:nvPr/>
        </p:nvCxnSpPr>
        <p:spPr>
          <a:xfrm>
            <a:off x="3113619" y="1508761"/>
            <a:ext cx="0" cy="192023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76A0E9B-860E-164C-A4DF-25E57894C960}"/>
              </a:ext>
            </a:extLst>
          </p:cNvPr>
          <p:cNvSpPr txBox="1">
            <a:spLocks/>
          </p:cNvSpPr>
          <p:nvPr/>
        </p:nvSpPr>
        <p:spPr>
          <a:xfrm>
            <a:off x="549301" y="4634103"/>
            <a:ext cx="2629681" cy="32327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hlinkClick r:id="rId8"/>
              </a:rPr>
              <a:t>SpacexDataWrangling.ipynb (github.com)</a:t>
            </a:r>
            <a:endParaRPr lang="en-US" sz="1400" dirty="0">
              <a:solidFill>
                <a:schemeClr val="accent3">
                  <a:lumMod val="25000"/>
                </a:schemeClr>
              </a:solidFill>
              <a:latin typeface="Abadi" panose="020B0604020104020204" pitchFamily="34" charset="0"/>
            </a:endParaRPr>
          </a:p>
        </p:txBody>
      </p:sp>
      <p:cxnSp>
        <p:nvCxnSpPr>
          <p:cNvPr id="12" name="Straight Connector 11">
            <a:extLst>
              <a:ext uri="{FF2B5EF4-FFF2-40B4-BE49-F238E27FC236}">
                <a16:creationId xmlns:a16="http://schemas.microsoft.com/office/drawing/2014/main" id="{12EBE80E-AC39-FC47-90D8-959C62A8C731}"/>
              </a:ext>
            </a:extLst>
          </p:cNvPr>
          <p:cNvCxnSpPr>
            <a:cxnSpLocks/>
          </p:cNvCxnSpPr>
          <p:nvPr/>
        </p:nvCxnSpPr>
        <p:spPr>
          <a:xfrm>
            <a:off x="549301" y="4506972"/>
            <a:ext cx="2564318"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179D0692-AEF5-2048-A2A5-AC5BD144BE8C}"/>
              </a:ext>
            </a:extLst>
          </p:cNvPr>
          <p:cNvPicPr>
            <a:picLocks noChangeAspect="1"/>
          </p:cNvPicPr>
          <p:nvPr/>
        </p:nvPicPr>
        <p:blipFill>
          <a:blip r:embed="rId9"/>
          <a:stretch>
            <a:fillRect/>
          </a:stretch>
        </p:blipFill>
        <p:spPr>
          <a:xfrm>
            <a:off x="7630200" y="1460366"/>
            <a:ext cx="3281869" cy="4766026"/>
          </a:xfrm>
          <a:prstGeom prst="rect">
            <a:avLst/>
          </a:prstGeom>
          <a:ln>
            <a:solidFill>
              <a:schemeClr val="tx1"/>
            </a:solidFill>
          </a:ln>
        </p:spPr>
      </p:pic>
    </p:spTree>
    <p:extLst>
      <p:ext uri="{BB962C8B-B14F-4D97-AF65-F5344CB8AC3E}">
        <p14:creationId xmlns:p14="http://schemas.microsoft.com/office/powerpoint/2010/main" val="153155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48135" y="1380967"/>
            <a:ext cx="6984747" cy="4351338"/>
          </a:xfrm>
          <a:prstGeom prst="rect">
            <a:avLst/>
          </a:prstGeom>
        </p:spPr>
        <p:txBody>
          <a:bodyPr lIns="91440" tIns="45720" rIns="91440" bIns="45720" anchor="t"/>
          <a:lstStyle/>
          <a:p>
            <a:r>
              <a:rPr lang="en-US" sz="2000" dirty="0">
                <a:latin typeface="Abadi" panose="020B0604020104020204" pitchFamily="34" charset="0"/>
              </a:rPr>
              <a:t>Scatter Graphs helps to visualize the data - show the data pattern &amp; identify correlation between variables.  Scatter plots consist of a larger body of data - Fight Number vs. Payload Mass, Fight Number vs. Launch Site, Payload vs. Launch Site, Orbit vs. Fight Number, Payload vs. Orbit Type, Orbit vs. Payload Mass</a:t>
            </a:r>
          </a:p>
          <a:p>
            <a:r>
              <a:rPr lang="en-US" sz="2000" dirty="0">
                <a:latin typeface="Abadi" panose="020B0604020104020204" pitchFamily="34" charset="0"/>
              </a:rPr>
              <a:t>Bar Graph makes it easy to compare sets of data between different groups immediately. The graph represents categories on one axis and a discrete value in the other. The goal is to show the relationship between the two axes. Bar charts can also show big changes in data over time. Mean vs. Orbit</a:t>
            </a:r>
          </a:p>
          <a:p>
            <a:r>
              <a:rPr lang="en-US" sz="2000" dirty="0">
                <a:latin typeface="Abadi" panose="020B0604020104020204" pitchFamily="34" charset="0"/>
              </a:rPr>
              <a:t>Line Graphs are useful in that they show data variables and trends very clearly and can help to make predictions about the results of data not yet recorded</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8BE17EA1-E31B-4143-A796-C13AC6BF38D5}"/>
              </a:ext>
            </a:extLst>
          </p:cNvPr>
          <p:cNvSpPr txBox="1">
            <a:spLocks/>
          </p:cNvSpPr>
          <p:nvPr/>
        </p:nvSpPr>
        <p:spPr>
          <a:xfrm>
            <a:off x="758158" y="1500784"/>
            <a:ext cx="2629681" cy="146875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Visualization charts and reason for the choice of the chart</a:t>
            </a:r>
          </a:p>
        </p:txBody>
      </p:sp>
      <p:sp>
        <p:nvSpPr>
          <p:cNvPr id="7" name="Text Placeholder 2">
            <a:extLst>
              <a:ext uri="{FF2B5EF4-FFF2-40B4-BE49-F238E27FC236}">
                <a16:creationId xmlns:a16="http://schemas.microsoft.com/office/drawing/2014/main" id="{31171054-1BCC-8740-9FCE-CA0EA7432832}"/>
              </a:ext>
            </a:extLst>
          </p:cNvPr>
          <p:cNvSpPr txBox="1">
            <a:spLocks/>
          </p:cNvSpPr>
          <p:nvPr/>
        </p:nvSpPr>
        <p:spPr>
          <a:xfrm>
            <a:off x="633743" y="4622839"/>
            <a:ext cx="2754096" cy="146875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GitHub URL</a:t>
            </a:r>
          </a:p>
          <a:p>
            <a:pPr marL="0" indent="0">
              <a:lnSpc>
                <a:spcPct val="100000"/>
              </a:lnSpc>
              <a:spcBef>
                <a:spcPts val="1400"/>
              </a:spcBef>
              <a:buNone/>
            </a:pPr>
            <a:r>
              <a:rPr lang="en-US" sz="1600" dirty="0">
                <a:hlinkClick r:id="rId3"/>
              </a:rPr>
              <a:t>jupyter-labs-eda-dataviz (1).ipynb (github.com)</a:t>
            </a:r>
            <a:endParaRPr lang="en-US" sz="1600" dirty="0">
              <a:solidFill>
                <a:schemeClr val="accent3">
                  <a:lumMod val="25000"/>
                </a:schemeClr>
              </a:solidFill>
              <a:latin typeface="Abadi"/>
            </a:endParaRPr>
          </a:p>
        </p:txBody>
      </p:sp>
      <p:cxnSp>
        <p:nvCxnSpPr>
          <p:cNvPr id="8" name="Straight Connector 7">
            <a:extLst>
              <a:ext uri="{FF2B5EF4-FFF2-40B4-BE49-F238E27FC236}">
                <a16:creationId xmlns:a16="http://schemas.microsoft.com/office/drawing/2014/main" id="{4883118B-6762-E745-87FD-171ABBA2E2FD}"/>
              </a:ext>
            </a:extLst>
          </p:cNvPr>
          <p:cNvCxnSpPr>
            <a:cxnSpLocks/>
          </p:cNvCxnSpPr>
          <p:nvPr/>
        </p:nvCxnSpPr>
        <p:spPr>
          <a:xfrm>
            <a:off x="3387839" y="1380967"/>
            <a:ext cx="0" cy="15885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2A6130-15EE-2042-A4A8-81CE134545E9}"/>
              </a:ext>
            </a:extLst>
          </p:cNvPr>
          <p:cNvCxnSpPr>
            <a:cxnSpLocks/>
          </p:cNvCxnSpPr>
          <p:nvPr/>
        </p:nvCxnSpPr>
        <p:spPr>
          <a:xfrm>
            <a:off x="703836" y="5081729"/>
            <a:ext cx="217516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612333" y="1525918"/>
            <a:ext cx="7396681" cy="4351338"/>
          </a:xfrm>
          <a:prstGeom prst="rect">
            <a:avLst/>
          </a:prstGeom>
        </p:spPr>
        <p:txBody>
          <a:bodyPr lIns="91440" tIns="45720" rIns="91440" bIns="45720" anchor="t"/>
          <a:lstStyle/>
          <a:p>
            <a:pPr marL="342900" indent="-342900">
              <a:buFont typeface="+mj-lt"/>
              <a:buAutoNum type="arabicPeriod"/>
            </a:pPr>
            <a:r>
              <a:rPr lang="en-US" sz="1400" dirty="0">
                <a:latin typeface="Abadi" panose="020B0604020104020204" pitchFamily="34" charset="0"/>
              </a:rPr>
              <a:t>Display the names of the unique launch sites in the space mission</a:t>
            </a:r>
          </a:p>
          <a:p>
            <a:pPr marL="342900" indent="-342900">
              <a:buFont typeface="+mj-lt"/>
              <a:buAutoNum type="arabicPeriod"/>
            </a:pPr>
            <a:r>
              <a:rPr lang="en-US" sz="1400" dirty="0">
                <a:latin typeface="Abadi" panose="020B0604020104020204" pitchFamily="34" charset="0"/>
              </a:rPr>
              <a:t>Display 5 records where launch sites begin with the string 'CCA'</a:t>
            </a:r>
          </a:p>
          <a:p>
            <a:pPr marL="342900" indent="-342900">
              <a:buFont typeface="+mj-lt"/>
              <a:buAutoNum type="arabicPeriod"/>
            </a:pPr>
            <a:r>
              <a:rPr lang="en-US" sz="1400" dirty="0">
                <a:latin typeface="Abadi" panose="020B0604020104020204" pitchFamily="34" charset="0"/>
              </a:rPr>
              <a:t>Display the total payload mass carried by boosters launched by NASA (CRS)</a:t>
            </a:r>
          </a:p>
          <a:p>
            <a:pPr marL="342900" indent="-342900">
              <a:buFont typeface="+mj-lt"/>
              <a:buAutoNum type="arabicPeriod"/>
            </a:pPr>
            <a:r>
              <a:rPr lang="en-US" sz="1400" dirty="0">
                <a:latin typeface="Abadi" panose="020B0604020104020204" pitchFamily="34" charset="0"/>
              </a:rPr>
              <a:t>Display average payload mass carried by booster version F9 v1.1</a:t>
            </a:r>
          </a:p>
          <a:p>
            <a:pPr marL="342900" indent="-342900">
              <a:buFont typeface="+mj-lt"/>
              <a:buAutoNum type="arabicPeriod"/>
            </a:pPr>
            <a:r>
              <a:rPr lang="en-US" sz="1400" dirty="0">
                <a:latin typeface="Abadi" panose="020B0604020104020204" pitchFamily="34" charset="0"/>
              </a:rPr>
              <a:t>List the date when the first successful landing outcome in ground pad was achieved</a:t>
            </a:r>
          </a:p>
          <a:p>
            <a:pPr marL="342900" indent="-342900">
              <a:buFont typeface="+mj-lt"/>
              <a:buAutoNum type="arabicPeriod"/>
            </a:pPr>
            <a:r>
              <a:rPr lang="en-US" sz="1400" dirty="0">
                <a:latin typeface="Abadi" panose="020B0604020104020204" pitchFamily="34" charset="0"/>
              </a:rPr>
              <a:t>List the names of the boosters which have success in drone ship and have payload mass greater than 4000 but less than 6000</a:t>
            </a:r>
          </a:p>
          <a:p>
            <a:pPr marL="342900" indent="-342900">
              <a:buFont typeface="+mj-lt"/>
              <a:buAutoNum type="arabicPeriod"/>
            </a:pPr>
            <a:r>
              <a:rPr lang="en-US" sz="1400" dirty="0">
                <a:latin typeface="Abadi" panose="020B0604020104020204" pitchFamily="34" charset="0"/>
              </a:rPr>
              <a:t>List the total number of successful and failure mission outcomes</a:t>
            </a:r>
          </a:p>
          <a:p>
            <a:pPr marL="342900" indent="-342900">
              <a:buFont typeface="+mj-lt"/>
              <a:buAutoNum type="arabicPeriod"/>
            </a:pPr>
            <a:r>
              <a:rPr lang="en-US" sz="1400" dirty="0">
                <a:latin typeface="Abadi" panose="020B0604020104020204" pitchFamily="34" charset="0"/>
              </a:rPr>
              <a:t>List the names of the booster versions which have carried the maximum payload mass. Use a subquery</a:t>
            </a:r>
          </a:p>
          <a:p>
            <a:pPr marL="342900" indent="-342900">
              <a:buFont typeface="+mj-lt"/>
              <a:buAutoNum type="arabicPeriod"/>
            </a:pPr>
            <a:r>
              <a:rPr lang="en-US" sz="1400" dirty="0">
                <a:latin typeface="Abadi" panose="020B0604020104020204" pitchFamily="34" charset="0"/>
              </a:rPr>
              <a:t>List the failed landing outcomes in drone ship, their booster versions, and launch site names for in year 2015</a:t>
            </a:r>
          </a:p>
          <a:p>
            <a:pPr marL="342900" indent="-342900">
              <a:buFont typeface="+mj-lt"/>
              <a:buAutoNum type="arabicPeriod"/>
            </a:pPr>
            <a:r>
              <a:rPr lang="en-US" sz="1400" dirty="0">
                <a:latin typeface="Abadi" panose="020B0604020104020204" pitchFamily="34" charset="0"/>
              </a:rPr>
              <a:t>Rank the count of landing outcomes (such as Failure (drone ship) or Success (ground pad)) between the date 2010 06 04 and 2017 0 3 20, in descending order</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a16="http://schemas.microsoft.com/office/drawing/2014/main" id="{272868B1-01E9-FB41-B33C-107958CBA6F0}"/>
              </a:ext>
            </a:extLst>
          </p:cNvPr>
          <p:cNvSpPr txBox="1">
            <a:spLocks/>
          </p:cNvSpPr>
          <p:nvPr/>
        </p:nvSpPr>
        <p:spPr>
          <a:xfrm>
            <a:off x="758158" y="1500784"/>
            <a:ext cx="2629681" cy="146875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SQL Queries performed to explore the dataset</a:t>
            </a:r>
          </a:p>
        </p:txBody>
      </p:sp>
      <p:cxnSp>
        <p:nvCxnSpPr>
          <p:cNvPr id="7" name="Straight Connector 6">
            <a:extLst>
              <a:ext uri="{FF2B5EF4-FFF2-40B4-BE49-F238E27FC236}">
                <a16:creationId xmlns:a16="http://schemas.microsoft.com/office/drawing/2014/main" id="{51B4241D-F8E5-DB46-91A2-7FDDBB3FF144}"/>
              </a:ext>
            </a:extLst>
          </p:cNvPr>
          <p:cNvCxnSpPr>
            <a:cxnSpLocks/>
          </p:cNvCxnSpPr>
          <p:nvPr/>
        </p:nvCxnSpPr>
        <p:spPr>
          <a:xfrm>
            <a:off x="3387839" y="1380967"/>
            <a:ext cx="0" cy="15885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0BC9A194-ABE4-9944-BEE3-F7C8D3F9DCD5}"/>
              </a:ext>
            </a:extLst>
          </p:cNvPr>
          <p:cNvSpPr txBox="1">
            <a:spLocks/>
          </p:cNvSpPr>
          <p:nvPr/>
        </p:nvSpPr>
        <p:spPr>
          <a:xfrm>
            <a:off x="633743" y="4622839"/>
            <a:ext cx="2754096" cy="146875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GitHub URL</a:t>
            </a:r>
          </a:p>
          <a:p>
            <a:pPr marL="0" indent="0">
              <a:lnSpc>
                <a:spcPct val="100000"/>
              </a:lnSpc>
              <a:spcBef>
                <a:spcPts val="1400"/>
              </a:spcBef>
              <a:buNone/>
            </a:pPr>
            <a:r>
              <a:rPr lang="en-US" sz="1600" dirty="0">
                <a:hlinkClick r:id="rId3"/>
              </a:rPr>
              <a:t>EDA with SQL.ipynb (github.com)</a:t>
            </a:r>
            <a:endParaRPr lang="en-US" sz="1600" dirty="0">
              <a:solidFill>
                <a:schemeClr val="accent3">
                  <a:lumMod val="25000"/>
                </a:schemeClr>
              </a:solidFill>
              <a:latin typeface="Abadi"/>
            </a:endParaRPr>
          </a:p>
        </p:txBody>
      </p:sp>
      <p:cxnSp>
        <p:nvCxnSpPr>
          <p:cNvPr id="9" name="Straight Connector 8">
            <a:extLst>
              <a:ext uri="{FF2B5EF4-FFF2-40B4-BE49-F238E27FC236}">
                <a16:creationId xmlns:a16="http://schemas.microsoft.com/office/drawing/2014/main" id="{D26C5B13-EC31-E24C-9CA7-701BDB18EB3C}"/>
              </a:ext>
            </a:extLst>
          </p:cNvPr>
          <p:cNvCxnSpPr>
            <a:cxnSpLocks/>
          </p:cNvCxnSpPr>
          <p:nvPr/>
        </p:nvCxnSpPr>
        <p:spPr>
          <a:xfrm>
            <a:off x="703836" y="5081729"/>
            <a:ext cx="217516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106883" y="1536830"/>
            <a:ext cx="8255970" cy="4626188"/>
          </a:xfrm>
          <a:prstGeom prst="rect">
            <a:avLst/>
          </a:prstGeom>
        </p:spPr>
        <p:txBody>
          <a:bodyPr>
            <a:normAutofit fontScale="85000" lnSpcReduction="20000"/>
          </a:bodyPr>
          <a:lstStyle/>
          <a:p>
            <a:r>
              <a:rPr lang="en-US" dirty="0">
                <a:latin typeface="Abadi" panose="020B0604020104020204" pitchFamily="34" charset="0"/>
              </a:rPr>
              <a:t>Marked all launch sites visually on a map with latitude, longitude coordinates circled</a:t>
            </a:r>
          </a:p>
          <a:p>
            <a:r>
              <a:rPr lang="en-US" dirty="0">
                <a:latin typeface="Abadi" panose="020B0604020104020204" pitchFamily="34" charset="0"/>
              </a:rPr>
              <a:t>Marked the success/failed launches for each site, assigned the data frame </a:t>
            </a:r>
            <a:r>
              <a:rPr lang="en-US" dirty="0" err="1">
                <a:latin typeface="Abadi" panose="020B0604020104020204" pitchFamily="34" charset="0"/>
              </a:rPr>
              <a:t>launch_outcomes</a:t>
            </a:r>
            <a:r>
              <a:rPr lang="en-US" dirty="0">
                <a:latin typeface="Abadi" panose="020B0604020104020204" pitchFamily="34" charset="0"/>
              </a:rPr>
              <a:t> (failures, successes) to classes 0 and 1 with Green and Red markers on the map in a </a:t>
            </a:r>
            <a:r>
              <a:rPr lang="en-US" dirty="0" err="1">
                <a:latin typeface="Abadi" panose="020B0604020104020204" pitchFamily="34" charset="0"/>
              </a:rPr>
              <a:t>MarkerCluster</a:t>
            </a:r>
            <a:r>
              <a:rPr lang="en-US" dirty="0">
                <a:latin typeface="Abadi" panose="020B0604020104020204" pitchFamily="34" charset="0"/>
              </a:rPr>
              <a:t>()</a:t>
            </a:r>
          </a:p>
          <a:p>
            <a:r>
              <a:rPr lang="en-US" dirty="0">
                <a:latin typeface="Abadi" panose="020B0604020104020204" pitchFamily="34" charset="0"/>
              </a:rPr>
              <a:t>Calculated the distance from the launch site to various land markers.  Lines are drawn on the map to measure distance to landmarks</a:t>
            </a:r>
          </a:p>
          <a:p>
            <a:r>
              <a:rPr lang="en-US" dirty="0">
                <a:latin typeface="Abadi" panose="020B0604020104020204" pitchFamily="34" charset="0"/>
              </a:rPr>
              <a:t>This helps to answer below questions easily:</a:t>
            </a:r>
          </a:p>
          <a:p>
            <a:pPr lvl="1"/>
            <a:r>
              <a:rPr lang="en-US" i="1" dirty="0">
                <a:latin typeface="Abadi" panose="020B0604020104020204" pitchFamily="34" charset="0"/>
              </a:rPr>
              <a:t>Are launch sites in close proximity to railways?</a:t>
            </a:r>
          </a:p>
          <a:p>
            <a:pPr lvl="1"/>
            <a:r>
              <a:rPr lang="en-US" i="1" dirty="0">
                <a:latin typeface="Abadi" panose="020B0604020104020204" pitchFamily="34" charset="0"/>
              </a:rPr>
              <a:t>Are launch sites in close proximity to highways?</a:t>
            </a:r>
          </a:p>
          <a:p>
            <a:pPr lvl="1"/>
            <a:r>
              <a:rPr lang="en-US" i="1" dirty="0">
                <a:latin typeface="Abadi" panose="020B0604020104020204" pitchFamily="34" charset="0"/>
              </a:rPr>
              <a:t>Are launch sites in close proximity to coastline?</a:t>
            </a:r>
          </a:p>
          <a:p>
            <a:pPr lvl="1"/>
            <a:r>
              <a:rPr lang="en-US" i="1" dirty="0">
                <a:latin typeface="Abadi" panose="020B0604020104020204" pitchFamily="34" charset="0"/>
              </a:rPr>
              <a:t>Do launch sites keep certain distance away from cities?</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20DBD564-C700-2F4C-A0F0-F1BD90D31061}"/>
              </a:ext>
            </a:extLst>
          </p:cNvPr>
          <p:cNvSpPr txBox="1">
            <a:spLocks/>
          </p:cNvSpPr>
          <p:nvPr/>
        </p:nvSpPr>
        <p:spPr>
          <a:xfrm>
            <a:off x="829147" y="1790598"/>
            <a:ext cx="2629681" cy="8891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Folium map Summary</a:t>
            </a:r>
          </a:p>
        </p:txBody>
      </p:sp>
      <p:cxnSp>
        <p:nvCxnSpPr>
          <p:cNvPr id="7" name="Straight Connector 6">
            <a:extLst>
              <a:ext uri="{FF2B5EF4-FFF2-40B4-BE49-F238E27FC236}">
                <a16:creationId xmlns:a16="http://schemas.microsoft.com/office/drawing/2014/main" id="{49EA9F5D-9DAA-0046-9382-20DE4C842C54}"/>
              </a:ext>
            </a:extLst>
          </p:cNvPr>
          <p:cNvCxnSpPr>
            <a:cxnSpLocks/>
          </p:cNvCxnSpPr>
          <p:nvPr/>
        </p:nvCxnSpPr>
        <p:spPr>
          <a:xfrm>
            <a:off x="2858306" y="1536830"/>
            <a:ext cx="0" cy="15885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5F7C46F5-170F-1D45-8223-564AAEA40220}"/>
              </a:ext>
            </a:extLst>
          </p:cNvPr>
          <p:cNvSpPr txBox="1">
            <a:spLocks/>
          </p:cNvSpPr>
          <p:nvPr/>
        </p:nvSpPr>
        <p:spPr>
          <a:xfrm>
            <a:off x="633743" y="4622839"/>
            <a:ext cx="2754096" cy="146875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GitHub URL</a:t>
            </a:r>
          </a:p>
          <a:p>
            <a:pPr marL="0" indent="0">
              <a:lnSpc>
                <a:spcPct val="100000"/>
              </a:lnSpc>
              <a:spcBef>
                <a:spcPts val="1400"/>
              </a:spcBef>
              <a:buNone/>
            </a:pPr>
            <a:r>
              <a:rPr lang="en-US" sz="1600" dirty="0">
                <a:hlinkClick r:id="rId3"/>
              </a:rPr>
              <a:t>Interactive Visual Analytics with Folium lab.ipynb (github.com)</a:t>
            </a:r>
            <a:endParaRPr lang="en-US" sz="1600" dirty="0">
              <a:solidFill>
                <a:schemeClr val="accent3">
                  <a:lumMod val="25000"/>
                </a:schemeClr>
              </a:solidFill>
              <a:latin typeface="Abadi"/>
            </a:endParaRPr>
          </a:p>
        </p:txBody>
      </p:sp>
      <p:cxnSp>
        <p:nvCxnSpPr>
          <p:cNvPr id="9" name="Straight Connector 8">
            <a:extLst>
              <a:ext uri="{FF2B5EF4-FFF2-40B4-BE49-F238E27FC236}">
                <a16:creationId xmlns:a16="http://schemas.microsoft.com/office/drawing/2014/main" id="{C7FBF60D-FEE5-6944-B1E4-571E3580BD4B}"/>
              </a:ext>
            </a:extLst>
          </p:cNvPr>
          <p:cNvCxnSpPr>
            <a:cxnSpLocks/>
          </p:cNvCxnSpPr>
          <p:nvPr/>
        </p:nvCxnSpPr>
        <p:spPr>
          <a:xfrm>
            <a:off x="703836" y="5081729"/>
            <a:ext cx="217516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58828" y="1503506"/>
            <a:ext cx="8160588" cy="4588085"/>
          </a:xfrm>
          <a:prstGeom prst="rect">
            <a:avLst/>
          </a:prstGeom>
        </p:spPr>
        <p:txBody>
          <a:bodyPr vert="horz" lIns="91440" tIns="45720" rIns="91440" bIns="45720" rtlCol="0" anchor="t">
            <a:normAutofit/>
          </a:bodyPr>
          <a:lstStyle/>
          <a:p>
            <a:pPr>
              <a:lnSpc>
                <a:spcPct val="100000"/>
              </a:lnSpc>
              <a:spcBef>
                <a:spcPts val="1400"/>
              </a:spcBef>
            </a:pPr>
            <a:r>
              <a:rPr lang="en-US" sz="1900" dirty="0" err="1">
                <a:solidFill>
                  <a:schemeClr val="accent3">
                    <a:lumMod val="25000"/>
                  </a:schemeClr>
                </a:solidFill>
                <a:latin typeface="Abadi" panose="020B0604020104020204" pitchFamily="34" charset="0"/>
              </a:rPr>
              <a:t>Plotly</a:t>
            </a:r>
            <a:r>
              <a:rPr lang="en-US" sz="1900" dirty="0">
                <a:solidFill>
                  <a:schemeClr val="accent3">
                    <a:lumMod val="25000"/>
                  </a:schemeClr>
                </a:solidFill>
                <a:latin typeface="Abadi" panose="020B0604020104020204" pitchFamily="34" charset="0"/>
              </a:rPr>
              <a:t> is a python wrapper on the JavaScript library 'leaflet'. It enables us to interact with our data visualizations and host it as a website:</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What’s included:</a:t>
            </a:r>
          </a:p>
          <a:p>
            <a:pPr marL="0" indent="0">
              <a:lnSpc>
                <a:spcPct val="100000"/>
              </a:lnSpc>
              <a:spcBef>
                <a:spcPts val="1400"/>
              </a:spcBef>
              <a:buNone/>
            </a:pPr>
            <a:r>
              <a:rPr lang="en-US" sz="1900" u="sng" dirty="0">
                <a:solidFill>
                  <a:schemeClr val="accent3">
                    <a:lumMod val="25000"/>
                  </a:schemeClr>
                </a:solidFill>
                <a:latin typeface="Abadi" panose="020B0604020104020204" pitchFamily="34" charset="0"/>
              </a:rPr>
              <a:t>Pie Chart</a:t>
            </a:r>
            <a:r>
              <a:rPr lang="en-US" sz="1900" dirty="0">
                <a:solidFill>
                  <a:schemeClr val="accent3">
                    <a:lumMod val="25000"/>
                  </a:schemeClr>
                </a:solidFill>
                <a:latin typeface="Abadi" panose="020B0604020104020204" pitchFamily="34" charset="0"/>
              </a:rPr>
              <a:t>: That shows number of launches from each launch site as well as number of successful and failed launches from those sites</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Callback function for `site dropdown` as input, `success pie chart` as output</a:t>
            </a: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Callback function for `site dropdown` and `payload slider` as inputs, `success payload scatter chart` as output</a:t>
            </a:r>
          </a:p>
          <a:p>
            <a:pPr marL="0" indent="0">
              <a:buNone/>
            </a:pPr>
            <a:r>
              <a:rPr lang="en-US" sz="1900" u="sng" dirty="0">
                <a:solidFill>
                  <a:schemeClr val="accent3">
                    <a:lumMod val="25000"/>
                  </a:schemeClr>
                </a:solidFill>
                <a:latin typeface="Abadi" panose="020B0604020104020204" pitchFamily="34" charset="0"/>
              </a:rPr>
              <a:t>Scatter Graph</a:t>
            </a:r>
            <a:r>
              <a:rPr lang="en-US" sz="1900" dirty="0">
                <a:solidFill>
                  <a:schemeClr val="accent3">
                    <a:lumMod val="25000"/>
                  </a:schemeClr>
                </a:solidFill>
                <a:latin typeface="Abadi" panose="020B0604020104020204" pitchFamily="34" charset="0"/>
              </a:rPr>
              <a:t>: Relationship between the success of a launch (Outcome) and Payload (in kg) for different versions of boosters</a:t>
            </a:r>
            <a:endParaRPr lang="en-US" sz="19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 Placeholder 2">
            <a:extLst>
              <a:ext uri="{FF2B5EF4-FFF2-40B4-BE49-F238E27FC236}">
                <a16:creationId xmlns:a16="http://schemas.microsoft.com/office/drawing/2014/main" id="{504DDEA2-ED99-334A-837F-9A357B21061E}"/>
              </a:ext>
            </a:extLst>
          </p:cNvPr>
          <p:cNvSpPr txBox="1">
            <a:spLocks/>
          </p:cNvSpPr>
          <p:nvPr/>
        </p:nvSpPr>
        <p:spPr>
          <a:xfrm>
            <a:off x="829147" y="1790598"/>
            <a:ext cx="2629681" cy="8891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Dashboard Summary</a:t>
            </a:r>
          </a:p>
        </p:txBody>
      </p:sp>
      <p:cxnSp>
        <p:nvCxnSpPr>
          <p:cNvPr id="7" name="Straight Connector 6">
            <a:extLst>
              <a:ext uri="{FF2B5EF4-FFF2-40B4-BE49-F238E27FC236}">
                <a16:creationId xmlns:a16="http://schemas.microsoft.com/office/drawing/2014/main" id="{689594C9-42EF-ED43-93BE-EB20C1D6C07D}"/>
              </a:ext>
            </a:extLst>
          </p:cNvPr>
          <p:cNvCxnSpPr>
            <a:cxnSpLocks/>
          </p:cNvCxnSpPr>
          <p:nvPr/>
        </p:nvCxnSpPr>
        <p:spPr>
          <a:xfrm>
            <a:off x="2858306" y="1536830"/>
            <a:ext cx="0" cy="15885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49C79702-399A-5044-A877-BDE10BA474FE}"/>
              </a:ext>
            </a:extLst>
          </p:cNvPr>
          <p:cNvSpPr txBox="1">
            <a:spLocks/>
          </p:cNvSpPr>
          <p:nvPr/>
        </p:nvSpPr>
        <p:spPr>
          <a:xfrm>
            <a:off x="633743" y="4622839"/>
            <a:ext cx="2754096" cy="146875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GitHub URL</a:t>
            </a:r>
          </a:p>
          <a:p>
            <a:pPr marL="0" indent="0">
              <a:lnSpc>
                <a:spcPct val="100000"/>
              </a:lnSpc>
              <a:spcBef>
                <a:spcPts val="1400"/>
              </a:spcBef>
              <a:buNone/>
            </a:pPr>
            <a:r>
              <a:rPr lang="en-US" sz="1600" dirty="0">
                <a:hlinkClick r:id="rId3"/>
              </a:rPr>
              <a:t>Capstone-SpaceX-Launch/Dashboard at main · msln007/Capstone-SpaceX-Launch (github.com)</a:t>
            </a:r>
            <a:endParaRPr lang="en-US" sz="1600" dirty="0">
              <a:solidFill>
                <a:schemeClr val="accent3">
                  <a:lumMod val="25000"/>
                </a:schemeClr>
              </a:solidFill>
              <a:latin typeface="Abadi"/>
            </a:endParaRPr>
          </a:p>
        </p:txBody>
      </p:sp>
      <p:cxnSp>
        <p:nvCxnSpPr>
          <p:cNvPr id="9" name="Straight Connector 8">
            <a:extLst>
              <a:ext uri="{FF2B5EF4-FFF2-40B4-BE49-F238E27FC236}">
                <a16:creationId xmlns:a16="http://schemas.microsoft.com/office/drawing/2014/main" id="{FDBC201F-16B0-C041-9261-B42E0A284EBC}"/>
              </a:ext>
            </a:extLst>
          </p:cNvPr>
          <p:cNvCxnSpPr>
            <a:cxnSpLocks/>
          </p:cNvCxnSpPr>
          <p:nvPr/>
        </p:nvCxnSpPr>
        <p:spPr>
          <a:xfrm>
            <a:off x="703836" y="5081729"/>
            <a:ext cx="2175166"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graphicFrame>
        <p:nvGraphicFramePr>
          <p:cNvPr id="2" name="Content Placeholder 1">
            <a:extLst>
              <a:ext uri="{FF2B5EF4-FFF2-40B4-BE49-F238E27FC236}">
                <a16:creationId xmlns:a16="http://schemas.microsoft.com/office/drawing/2014/main" id="{E9A7B3E0-3039-A74A-B381-76781806F914}"/>
              </a:ext>
            </a:extLst>
          </p:cNvPr>
          <p:cNvGraphicFramePr>
            <a:graphicFrameLocks noGrp="1"/>
          </p:cNvGraphicFramePr>
          <p:nvPr>
            <p:ph idx="4294967295"/>
            <p:extLst>
              <p:ext uri="{D42A27DB-BD31-4B8C-83A1-F6EECF244321}">
                <p14:modId xmlns:p14="http://schemas.microsoft.com/office/powerpoint/2010/main" val="1977631447"/>
              </p:ext>
            </p:extLst>
          </p:nvPr>
        </p:nvGraphicFramePr>
        <p:xfrm>
          <a:off x="3458828" y="1503506"/>
          <a:ext cx="8160588" cy="3847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504DDEA2-ED99-334A-837F-9A357B21061E}"/>
              </a:ext>
            </a:extLst>
          </p:cNvPr>
          <p:cNvSpPr txBox="1">
            <a:spLocks/>
          </p:cNvSpPr>
          <p:nvPr/>
        </p:nvSpPr>
        <p:spPr>
          <a:xfrm>
            <a:off x="228625" y="1790598"/>
            <a:ext cx="2629681" cy="8891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Classification Model Summary</a:t>
            </a:r>
          </a:p>
        </p:txBody>
      </p:sp>
      <p:cxnSp>
        <p:nvCxnSpPr>
          <p:cNvPr id="7" name="Straight Connector 6">
            <a:extLst>
              <a:ext uri="{FF2B5EF4-FFF2-40B4-BE49-F238E27FC236}">
                <a16:creationId xmlns:a16="http://schemas.microsoft.com/office/drawing/2014/main" id="{689594C9-42EF-ED43-93BE-EB20C1D6C07D}"/>
              </a:ext>
            </a:extLst>
          </p:cNvPr>
          <p:cNvCxnSpPr>
            <a:cxnSpLocks/>
          </p:cNvCxnSpPr>
          <p:nvPr/>
        </p:nvCxnSpPr>
        <p:spPr>
          <a:xfrm>
            <a:off x="2858306" y="1536830"/>
            <a:ext cx="0" cy="158857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 Placeholder 2">
            <a:extLst>
              <a:ext uri="{FF2B5EF4-FFF2-40B4-BE49-F238E27FC236}">
                <a16:creationId xmlns:a16="http://schemas.microsoft.com/office/drawing/2014/main" id="{49C79702-399A-5044-A877-BDE10BA474FE}"/>
              </a:ext>
            </a:extLst>
          </p:cNvPr>
          <p:cNvSpPr txBox="1">
            <a:spLocks/>
          </p:cNvSpPr>
          <p:nvPr/>
        </p:nvSpPr>
        <p:spPr>
          <a:xfrm>
            <a:off x="633743" y="4622839"/>
            <a:ext cx="2754096" cy="146875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a:rPr>
              <a:t>GitHub URL</a:t>
            </a:r>
          </a:p>
          <a:p>
            <a:pPr marL="0" indent="0">
              <a:lnSpc>
                <a:spcPct val="100000"/>
              </a:lnSpc>
              <a:spcBef>
                <a:spcPts val="1400"/>
              </a:spcBef>
              <a:buNone/>
            </a:pPr>
            <a:r>
              <a:rPr lang="en-US" sz="1600" dirty="0">
                <a:hlinkClick r:id="rId8"/>
              </a:rPr>
              <a:t>SpaceX-ML-Prediction.ipynb (github.com)</a:t>
            </a:r>
            <a:endParaRPr lang="en-US" sz="1600" dirty="0">
              <a:solidFill>
                <a:schemeClr val="accent3">
                  <a:lumMod val="25000"/>
                </a:schemeClr>
              </a:solidFill>
              <a:latin typeface="Abadi"/>
            </a:endParaRPr>
          </a:p>
        </p:txBody>
      </p:sp>
    </p:spTree>
    <p:extLst>
      <p:ext uri="{BB962C8B-B14F-4D97-AF65-F5344CB8AC3E}">
        <p14:creationId xmlns:p14="http://schemas.microsoft.com/office/powerpoint/2010/main" val="3790725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3" y="1550823"/>
            <a:ext cx="3459271" cy="821185"/>
          </a:xfrm>
          <a:prstGeom prst="rect">
            <a:avLst/>
          </a:prstGeom>
          <a:solidFill>
            <a:schemeClr val="bg1">
              <a:lumMod val="85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results</a:t>
            </a: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Content Placeholder 2">
            <a:extLst>
              <a:ext uri="{FF2B5EF4-FFF2-40B4-BE49-F238E27FC236}">
                <a16:creationId xmlns:a16="http://schemas.microsoft.com/office/drawing/2014/main" id="{37824A46-2A99-E540-BF59-21DA49E31C3C}"/>
              </a:ext>
            </a:extLst>
          </p:cNvPr>
          <p:cNvSpPr txBox="1">
            <a:spLocks/>
          </p:cNvSpPr>
          <p:nvPr/>
        </p:nvSpPr>
        <p:spPr>
          <a:xfrm>
            <a:off x="4366365" y="1550823"/>
            <a:ext cx="3459271" cy="821185"/>
          </a:xfrm>
          <a:prstGeom prst="rect">
            <a:avLst/>
          </a:prstGeom>
          <a:solidFill>
            <a:schemeClr val="bg1">
              <a:lumMod val="85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demo in screenshots</a:t>
            </a:r>
            <a:endParaRPr lang="en-US" sz="1800" dirty="0"/>
          </a:p>
          <a:p>
            <a:pPr marL="457200" lvl="1" indent="0">
              <a:buNone/>
            </a:pPr>
            <a:endParaRPr lang="en-US" sz="1800" dirty="0"/>
          </a:p>
        </p:txBody>
      </p:sp>
      <p:sp>
        <p:nvSpPr>
          <p:cNvPr id="6" name="Content Placeholder 2">
            <a:extLst>
              <a:ext uri="{FF2B5EF4-FFF2-40B4-BE49-F238E27FC236}">
                <a16:creationId xmlns:a16="http://schemas.microsoft.com/office/drawing/2014/main" id="{AABDABBA-259E-EB4E-894F-8394080C06C1}"/>
              </a:ext>
            </a:extLst>
          </p:cNvPr>
          <p:cNvSpPr txBox="1">
            <a:spLocks/>
          </p:cNvSpPr>
          <p:nvPr/>
        </p:nvSpPr>
        <p:spPr>
          <a:xfrm>
            <a:off x="7891606" y="1550823"/>
            <a:ext cx="3459271" cy="821185"/>
          </a:xfrm>
          <a:prstGeom prst="rect">
            <a:avLst/>
          </a:prstGeom>
          <a:solidFill>
            <a:schemeClr val="bg1">
              <a:lumMod val="85000"/>
            </a:schemeClr>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marL="457200" lvl="1" indent="0">
              <a:buNone/>
            </a:pPr>
            <a:endParaRPr lang="en-US" sz="1800" dirty="0"/>
          </a:p>
          <a:p>
            <a:pPr marL="457200" lvl="1" indent="0">
              <a:buNone/>
            </a:pPr>
            <a:endParaRPr lang="en-US" sz="1800" dirty="0"/>
          </a:p>
        </p:txBody>
      </p:sp>
      <p:pic>
        <p:nvPicPr>
          <p:cNvPr id="2" name="Picture 1">
            <a:extLst>
              <a:ext uri="{FF2B5EF4-FFF2-40B4-BE49-F238E27FC236}">
                <a16:creationId xmlns:a16="http://schemas.microsoft.com/office/drawing/2014/main" id="{F0054707-EB45-E544-AB82-6DAEAD4B77B7}"/>
              </a:ext>
            </a:extLst>
          </p:cNvPr>
          <p:cNvPicPr>
            <a:picLocks noChangeAspect="1"/>
          </p:cNvPicPr>
          <p:nvPr/>
        </p:nvPicPr>
        <p:blipFill>
          <a:blip r:embed="rId4"/>
          <a:stretch>
            <a:fillRect/>
          </a:stretch>
        </p:blipFill>
        <p:spPr>
          <a:xfrm>
            <a:off x="841124" y="2540000"/>
            <a:ext cx="3258266" cy="2247080"/>
          </a:xfrm>
          <a:prstGeom prst="rect">
            <a:avLst/>
          </a:prstGeom>
        </p:spPr>
      </p:pic>
      <p:pic>
        <p:nvPicPr>
          <p:cNvPr id="3" name="Picture 2">
            <a:extLst>
              <a:ext uri="{FF2B5EF4-FFF2-40B4-BE49-F238E27FC236}">
                <a16:creationId xmlns:a16="http://schemas.microsoft.com/office/drawing/2014/main" id="{890597E9-5D76-774F-92DD-A47C1826DDE9}"/>
              </a:ext>
            </a:extLst>
          </p:cNvPr>
          <p:cNvPicPr>
            <a:picLocks noChangeAspect="1"/>
          </p:cNvPicPr>
          <p:nvPr/>
        </p:nvPicPr>
        <p:blipFill>
          <a:blip r:embed="rId5"/>
          <a:stretch>
            <a:fillRect/>
          </a:stretch>
        </p:blipFill>
        <p:spPr>
          <a:xfrm>
            <a:off x="4466866" y="2584450"/>
            <a:ext cx="3258267" cy="1689100"/>
          </a:xfrm>
          <a:prstGeom prst="rect">
            <a:avLst/>
          </a:prstGeom>
        </p:spPr>
      </p:pic>
      <p:pic>
        <p:nvPicPr>
          <p:cNvPr id="9" name="Picture 8">
            <a:extLst>
              <a:ext uri="{FF2B5EF4-FFF2-40B4-BE49-F238E27FC236}">
                <a16:creationId xmlns:a16="http://schemas.microsoft.com/office/drawing/2014/main" id="{A2030C23-DD04-3B40-934C-41AF6147DC7F}"/>
              </a:ext>
            </a:extLst>
          </p:cNvPr>
          <p:cNvPicPr>
            <a:picLocks noChangeAspect="1"/>
          </p:cNvPicPr>
          <p:nvPr/>
        </p:nvPicPr>
        <p:blipFill>
          <a:blip r:embed="rId6"/>
          <a:stretch>
            <a:fillRect/>
          </a:stretch>
        </p:blipFill>
        <p:spPr>
          <a:xfrm>
            <a:off x="4466867" y="4500421"/>
            <a:ext cx="3258268" cy="1545439"/>
          </a:xfrm>
          <a:prstGeom prst="rect">
            <a:avLst/>
          </a:prstGeom>
        </p:spPr>
      </p:pic>
      <p:pic>
        <p:nvPicPr>
          <p:cNvPr id="10" name="Picture 9">
            <a:extLst>
              <a:ext uri="{FF2B5EF4-FFF2-40B4-BE49-F238E27FC236}">
                <a16:creationId xmlns:a16="http://schemas.microsoft.com/office/drawing/2014/main" id="{68DB5280-55B4-B74B-9BFD-921F21F88E92}"/>
              </a:ext>
            </a:extLst>
          </p:cNvPr>
          <p:cNvPicPr>
            <a:picLocks noChangeAspect="1"/>
          </p:cNvPicPr>
          <p:nvPr/>
        </p:nvPicPr>
        <p:blipFill>
          <a:blip r:embed="rId7"/>
          <a:stretch>
            <a:fillRect/>
          </a:stretch>
        </p:blipFill>
        <p:spPr>
          <a:xfrm>
            <a:off x="7977659" y="2540000"/>
            <a:ext cx="3491528" cy="1841877"/>
          </a:xfrm>
          <a:prstGeom prst="rect">
            <a:avLst/>
          </a:prstGeom>
        </p:spPr>
      </p:pic>
      <p:pic>
        <p:nvPicPr>
          <p:cNvPr id="11" name="Picture 10">
            <a:extLst>
              <a:ext uri="{FF2B5EF4-FFF2-40B4-BE49-F238E27FC236}">
                <a16:creationId xmlns:a16="http://schemas.microsoft.com/office/drawing/2014/main" id="{1BCD88FA-29E0-B74D-86C1-74805AC6905D}"/>
              </a:ext>
            </a:extLst>
          </p:cNvPr>
          <p:cNvPicPr>
            <a:picLocks noChangeAspect="1"/>
          </p:cNvPicPr>
          <p:nvPr/>
        </p:nvPicPr>
        <p:blipFill>
          <a:blip r:embed="rId8"/>
          <a:stretch>
            <a:fillRect/>
          </a:stretch>
        </p:blipFill>
        <p:spPr>
          <a:xfrm>
            <a:off x="7977659" y="4549869"/>
            <a:ext cx="3525241" cy="99060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AFF036D7-2874-F744-8493-C1214C0AD584}"/>
              </a:ext>
            </a:extLst>
          </p:cNvPr>
          <p:cNvPicPr>
            <a:picLocks noChangeAspect="1"/>
          </p:cNvPicPr>
          <p:nvPr/>
        </p:nvPicPr>
        <p:blipFill>
          <a:blip r:embed="rId3"/>
          <a:stretch>
            <a:fillRect/>
          </a:stretch>
        </p:blipFill>
        <p:spPr>
          <a:xfrm>
            <a:off x="596900" y="1564408"/>
            <a:ext cx="10998200" cy="2980431"/>
          </a:xfrm>
          <a:prstGeom prst="rect">
            <a:avLst/>
          </a:prstGeom>
        </p:spPr>
      </p:pic>
      <p:sp>
        <p:nvSpPr>
          <p:cNvPr id="6" name="TextBox 5">
            <a:extLst>
              <a:ext uri="{FF2B5EF4-FFF2-40B4-BE49-F238E27FC236}">
                <a16:creationId xmlns:a16="http://schemas.microsoft.com/office/drawing/2014/main" id="{2FEA6FB8-11A3-1449-84C9-E83259AA82B2}"/>
              </a:ext>
            </a:extLst>
          </p:cNvPr>
          <p:cNvSpPr txBox="1"/>
          <p:nvPr/>
        </p:nvSpPr>
        <p:spPr>
          <a:xfrm>
            <a:off x="1589809" y="4893481"/>
            <a:ext cx="8224147" cy="1015663"/>
          </a:xfrm>
          <a:prstGeom prst="rect">
            <a:avLst/>
          </a:prstGeom>
          <a:noFill/>
        </p:spPr>
        <p:txBody>
          <a:bodyPr wrap="square" rtlCol="0">
            <a:spAutoFit/>
          </a:bodyPr>
          <a:lstStyle/>
          <a:p>
            <a:r>
              <a:rPr lang="en-US" sz="2000" i="1" dirty="0">
                <a:solidFill>
                  <a:srgbClr val="1C7DDB"/>
                </a:solidFill>
                <a:latin typeface="Abadi" panose="020B0604020104020204" pitchFamily="34" charset="0"/>
              </a:rPr>
              <a:t>“Depicts the total launches by flight and launch site.  The CCAFS SLC 40 has most launches across all flight numbers and have most failed launches in lower flight numbers and reduces as flight number increases”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0ED9A635-8A18-B94E-90A3-3002EA883326}"/>
              </a:ext>
            </a:extLst>
          </p:cNvPr>
          <p:cNvPicPr>
            <a:picLocks noChangeAspect="1"/>
          </p:cNvPicPr>
          <p:nvPr/>
        </p:nvPicPr>
        <p:blipFill>
          <a:blip r:embed="rId3"/>
          <a:stretch>
            <a:fillRect/>
          </a:stretch>
        </p:blipFill>
        <p:spPr>
          <a:xfrm>
            <a:off x="3062361" y="1431667"/>
            <a:ext cx="5930900" cy="3403600"/>
          </a:xfrm>
          <a:prstGeom prst="rect">
            <a:avLst/>
          </a:prstGeom>
        </p:spPr>
      </p:pic>
      <p:sp>
        <p:nvSpPr>
          <p:cNvPr id="6" name="TextBox 5">
            <a:extLst>
              <a:ext uri="{FF2B5EF4-FFF2-40B4-BE49-F238E27FC236}">
                <a16:creationId xmlns:a16="http://schemas.microsoft.com/office/drawing/2014/main" id="{B99CC8DE-A0CD-5840-9CD9-FA96796A8494}"/>
              </a:ext>
            </a:extLst>
          </p:cNvPr>
          <p:cNvSpPr txBox="1"/>
          <p:nvPr/>
        </p:nvSpPr>
        <p:spPr>
          <a:xfrm>
            <a:off x="1626023" y="5244446"/>
            <a:ext cx="8224147" cy="1015663"/>
          </a:xfrm>
          <a:prstGeom prst="rect">
            <a:avLst/>
          </a:prstGeom>
          <a:noFill/>
        </p:spPr>
        <p:txBody>
          <a:bodyPr wrap="square" rtlCol="0">
            <a:spAutoFit/>
          </a:bodyPr>
          <a:lstStyle/>
          <a:p>
            <a:r>
              <a:rPr lang="en-US" sz="2000" i="1" dirty="0">
                <a:solidFill>
                  <a:srgbClr val="1C7DDB"/>
                </a:solidFill>
                <a:latin typeface="Abadi" panose="020B0604020104020204" pitchFamily="34" charset="0"/>
              </a:rPr>
              <a:t>“No launches of VAFB SLC 4E beyond 10000 PayloadMass.  No failed launches in the 8000-15000 PayloadMass range and just 1 failed launch of KSC LC 39A in the 8000-16000 range”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6945588"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 ………..(slide 3)</a:t>
            </a:r>
          </a:p>
          <a:p>
            <a:pPr>
              <a:lnSpc>
                <a:spcPct val="100000"/>
              </a:lnSpc>
              <a:spcBef>
                <a:spcPts val="1400"/>
              </a:spcBef>
            </a:pPr>
            <a:r>
              <a:rPr lang="en-US" sz="2200" dirty="0">
                <a:solidFill>
                  <a:schemeClr val="accent3">
                    <a:lumMod val="25000"/>
                  </a:schemeClr>
                </a:solidFill>
                <a:latin typeface="Abadi"/>
              </a:rPr>
              <a:t>Introduction ………………..(slide 4)</a:t>
            </a:r>
          </a:p>
          <a:p>
            <a:pPr>
              <a:lnSpc>
                <a:spcPct val="100000"/>
              </a:lnSpc>
              <a:spcBef>
                <a:spcPts val="1400"/>
              </a:spcBef>
            </a:pPr>
            <a:r>
              <a:rPr lang="en-US" sz="2200" dirty="0">
                <a:solidFill>
                  <a:schemeClr val="accent3">
                    <a:lumMod val="25000"/>
                  </a:schemeClr>
                </a:solidFill>
                <a:latin typeface="Abadi"/>
              </a:rPr>
              <a:t>Methodology ………………(slide 6)</a:t>
            </a:r>
          </a:p>
          <a:p>
            <a:pPr>
              <a:lnSpc>
                <a:spcPct val="100000"/>
              </a:lnSpc>
              <a:spcBef>
                <a:spcPts val="1400"/>
              </a:spcBef>
            </a:pPr>
            <a:r>
              <a:rPr lang="en-US" sz="2200" dirty="0">
                <a:solidFill>
                  <a:schemeClr val="accent3">
                    <a:lumMod val="25000"/>
                  </a:schemeClr>
                </a:solidFill>
                <a:latin typeface="Abadi"/>
              </a:rPr>
              <a:t>Results ……………………..(slides 17-44)</a:t>
            </a:r>
          </a:p>
          <a:p>
            <a:pPr>
              <a:lnSpc>
                <a:spcPct val="100000"/>
              </a:lnSpc>
              <a:spcBef>
                <a:spcPts val="1400"/>
              </a:spcBef>
            </a:pPr>
            <a:r>
              <a:rPr lang="en-US" sz="2200" dirty="0">
                <a:solidFill>
                  <a:schemeClr val="accent3">
                    <a:lumMod val="25000"/>
                  </a:schemeClr>
                </a:solidFill>
                <a:latin typeface="Abadi"/>
              </a:rPr>
              <a:t>Conclusion …………………(slide 45)</a:t>
            </a:r>
          </a:p>
          <a:p>
            <a:pPr>
              <a:lnSpc>
                <a:spcPct val="100000"/>
              </a:lnSpc>
              <a:spcBef>
                <a:spcPts val="1400"/>
              </a:spcBef>
            </a:pPr>
            <a:r>
              <a:rPr lang="en-US" sz="2200" dirty="0">
                <a:solidFill>
                  <a:schemeClr val="accent3">
                    <a:lumMod val="25000"/>
                  </a:schemeClr>
                </a:solidFill>
                <a:latin typeface="Abadi"/>
              </a:rPr>
              <a:t>Appendix …………………(slide 46)</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E825DBA8-6707-6449-9C47-0B7E1826CB82}"/>
              </a:ext>
            </a:extLst>
          </p:cNvPr>
          <p:cNvPicPr>
            <a:picLocks noChangeAspect="1"/>
          </p:cNvPicPr>
          <p:nvPr/>
        </p:nvPicPr>
        <p:blipFill>
          <a:blip r:embed="rId3"/>
          <a:stretch>
            <a:fillRect/>
          </a:stretch>
        </p:blipFill>
        <p:spPr>
          <a:xfrm>
            <a:off x="3219388" y="1464398"/>
            <a:ext cx="4902200" cy="3657600"/>
          </a:xfrm>
          <a:prstGeom prst="rect">
            <a:avLst/>
          </a:prstGeom>
        </p:spPr>
      </p:pic>
      <p:sp>
        <p:nvSpPr>
          <p:cNvPr id="6" name="TextBox 5">
            <a:extLst>
              <a:ext uri="{FF2B5EF4-FFF2-40B4-BE49-F238E27FC236}">
                <a16:creationId xmlns:a16="http://schemas.microsoft.com/office/drawing/2014/main" id="{E8650275-8329-2A45-9BB5-E438EDF74868}"/>
              </a:ext>
            </a:extLst>
          </p:cNvPr>
          <p:cNvSpPr txBox="1"/>
          <p:nvPr/>
        </p:nvSpPr>
        <p:spPr>
          <a:xfrm>
            <a:off x="1626023" y="5244446"/>
            <a:ext cx="8224147" cy="400110"/>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“ES-L1, GEO, HEO and SSO have 100% Success Rate”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57FCE184-197B-754F-AAA8-ACD938BA4AFB}"/>
              </a:ext>
            </a:extLst>
          </p:cNvPr>
          <p:cNvPicPr>
            <a:picLocks noChangeAspect="1"/>
          </p:cNvPicPr>
          <p:nvPr/>
        </p:nvPicPr>
        <p:blipFill>
          <a:blip r:embed="rId3"/>
          <a:stretch>
            <a:fillRect/>
          </a:stretch>
        </p:blipFill>
        <p:spPr>
          <a:xfrm>
            <a:off x="3392561" y="1500909"/>
            <a:ext cx="5270500" cy="3378200"/>
          </a:xfrm>
          <a:prstGeom prst="rect">
            <a:avLst/>
          </a:prstGeom>
        </p:spPr>
      </p:pic>
      <p:sp>
        <p:nvSpPr>
          <p:cNvPr id="6" name="TextBox 5">
            <a:extLst>
              <a:ext uri="{FF2B5EF4-FFF2-40B4-BE49-F238E27FC236}">
                <a16:creationId xmlns:a16="http://schemas.microsoft.com/office/drawing/2014/main" id="{195F2E10-8C28-2C4E-B223-8C9B26B80572}"/>
              </a:ext>
            </a:extLst>
          </p:cNvPr>
          <p:cNvSpPr txBox="1"/>
          <p:nvPr/>
        </p:nvSpPr>
        <p:spPr>
          <a:xfrm>
            <a:off x="1626023" y="5244446"/>
            <a:ext cx="8224147"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“LEO Orbit, SSO, HEO, GEO seems to have direct correlation to Success and GTO Orbit seems to have Failures at all Flight Numbers”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170FBDCD-8ED4-4041-A314-250237FB6876}"/>
              </a:ext>
            </a:extLst>
          </p:cNvPr>
          <p:cNvPicPr>
            <a:picLocks noChangeAspect="1"/>
          </p:cNvPicPr>
          <p:nvPr/>
        </p:nvPicPr>
        <p:blipFill>
          <a:blip r:embed="rId3"/>
          <a:stretch>
            <a:fillRect/>
          </a:stretch>
        </p:blipFill>
        <p:spPr>
          <a:xfrm>
            <a:off x="3454400" y="1461077"/>
            <a:ext cx="5283200" cy="3416300"/>
          </a:xfrm>
          <a:prstGeom prst="rect">
            <a:avLst/>
          </a:prstGeom>
        </p:spPr>
      </p:pic>
      <p:sp>
        <p:nvSpPr>
          <p:cNvPr id="6" name="TextBox 5">
            <a:extLst>
              <a:ext uri="{FF2B5EF4-FFF2-40B4-BE49-F238E27FC236}">
                <a16:creationId xmlns:a16="http://schemas.microsoft.com/office/drawing/2014/main" id="{F8F740AD-A137-A44B-836B-62A5E41DA05F}"/>
              </a:ext>
            </a:extLst>
          </p:cNvPr>
          <p:cNvSpPr txBox="1"/>
          <p:nvPr/>
        </p:nvSpPr>
        <p:spPr>
          <a:xfrm>
            <a:off x="1626023" y="5244446"/>
            <a:ext cx="8224147" cy="1015663"/>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“LEO, ISS, PO, SSO seems to have direct correlation to Success by PayloadMass.  While SSO has high Success in lower PayloadMass, LEO, ISS, PO have higher Success in higher PayloadMass category”</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D46CAC52-EF60-4145-B4BF-87818643D4C7}"/>
              </a:ext>
            </a:extLst>
          </p:cNvPr>
          <p:cNvPicPr>
            <a:picLocks noChangeAspect="1"/>
          </p:cNvPicPr>
          <p:nvPr/>
        </p:nvPicPr>
        <p:blipFill>
          <a:blip r:embed="rId3"/>
          <a:stretch>
            <a:fillRect/>
          </a:stretch>
        </p:blipFill>
        <p:spPr>
          <a:xfrm>
            <a:off x="3663950" y="1526885"/>
            <a:ext cx="4864100" cy="3492500"/>
          </a:xfrm>
          <a:prstGeom prst="rect">
            <a:avLst/>
          </a:prstGeom>
        </p:spPr>
      </p:pic>
      <p:sp>
        <p:nvSpPr>
          <p:cNvPr id="6" name="TextBox 5">
            <a:extLst>
              <a:ext uri="{FF2B5EF4-FFF2-40B4-BE49-F238E27FC236}">
                <a16:creationId xmlns:a16="http://schemas.microsoft.com/office/drawing/2014/main" id="{CA7D3043-9888-7A41-B5AB-F32DFC1114CB}"/>
              </a:ext>
            </a:extLst>
          </p:cNvPr>
          <p:cNvSpPr txBox="1"/>
          <p:nvPr/>
        </p:nvSpPr>
        <p:spPr>
          <a:xfrm>
            <a:off x="1626023" y="5244446"/>
            <a:ext cx="8224147"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“Overall, there’s continuous increase in Success Rate from 2013-2020 years range (despite a flat 2014 and a small dip in 2018)”</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9BC25D44-2A07-C742-A586-5EF9DE09A21A}"/>
              </a:ext>
            </a:extLst>
          </p:cNvPr>
          <p:cNvPicPr>
            <a:picLocks noChangeAspect="1"/>
          </p:cNvPicPr>
          <p:nvPr/>
        </p:nvPicPr>
        <p:blipFill>
          <a:blip r:embed="rId3"/>
          <a:stretch>
            <a:fillRect/>
          </a:stretch>
        </p:blipFill>
        <p:spPr>
          <a:xfrm>
            <a:off x="5062171" y="1471257"/>
            <a:ext cx="1927104" cy="2211980"/>
          </a:xfrm>
          <a:prstGeom prst="rect">
            <a:avLst/>
          </a:prstGeom>
          <a:ln>
            <a:solidFill>
              <a:schemeClr val="tx1"/>
            </a:solidFill>
          </a:ln>
        </p:spPr>
      </p:pic>
      <p:pic>
        <p:nvPicPr>
          <p:cNvPr id="6" name="Picture 5">
            <a:extLst>
              <a:ext uri="{FF2B5EF4-FFF2-40B4-BE49-F238E27FC236}">
                <a16:creationId xmlns:a16="http://schemas.microsoft.com/office/drawing/2014/main" id="{28733189-7219-E24E-98BF-0D1E6B1F895A}"/>
              </a:ext>
            </a:extLst>
          </p:cNvPr>
          <p:cNvPicPr>
            <a:picLocks noChangeAspect="1"/>
          </p:cNvPicPr>
          <p:nvPr/>
        </p:nvPicPr>
        <p:blipFill>
          <a:blip r:embed="rId4"/>
          <a:stretch>
            <a:fillRect/>
          </a:stretch>
        </p:blipFill>
        <p:spPr>
          <a:xfrm>
            <a:off x="3556000" y="4130200"/>
            <a:ext cx="5080000" cy="596900"/>
          </a:xfrm>
          <a:prstGeom prst="rect">
            <a:avLst/>
          </a:prstGeom>
          <a:ln>
            <a:solidFill>
              <a:schemeClr val="tx1"/>
            </a:solidFill>
          </a:ln>
        </p:spPr>
      </p:pic>
      <p:sp>
        <p:nvSpPr>
          <p:cNvPr id="7" name="TextBox 6">
            <a:extLst>
              <a:ext uri="{FF2B5EF4-FFF2-40B4-BE49-F238E27FC236}">
                <a16:creationId xmlns:a16="http://schemas.microsoft.com/office/drawing/2014/main" id="{A8B960DC-0D94-D54E-80A6-CF1FBFF722A0}"/>
              </a:ext>
            </a:extLst>
          </p:cNvPr>
          <p:cNvSpPr txBox="1"/>
          <p:nvPr/>
        </p:nvSpPr>
        <p:spPr>
          <a:xfrm>
            <a:off x="1626023" y="5244446"/>
            <a:ext cx="8224147"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“Selecting unique launches sites from LAUNCH_SITE column from SpaceX launches dataset using SQL Query”</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A2302454-C309-4143-AEC6-1325604892D2}"/>
              </a:ext>
            </a:extLst>
          </p:cNvPr>
          <p:cNvPicPr>
            <a:picLocks noChangeAspect="1"/>
          </p:cNvPicPr>
          <p:nvPr/>
        </p:nvPicPr>
        <p:blipFill>
          <a:blip r:embed="rId3"/>
          <a:stretch>
            <a:fillRect/>
          </a:stretch>
        </p:blipFill>
        <p:spPr>
          <a:xfrm>
            <a:off x="2285422" y="1355977"/>
            <a:ext cx="7621155" cy="3448086"/>
          </a:xfrm>
          <a:prstGeom prst="rect">
            <a:avLst/>
          </a:prstGeom>
          <a:ln>
            <a:solidFill>
              <a:schemeClr val="tx1"/>
            </a:solidFill>
          </a:ln>
        </p:spPr>
      </p:pic>
      <p:pic>
        <p:nvPicPr>
          <p:cNvPr id="6" name="Picture 5">
            <a:extLst>
              <a:ext uri="{FF2B5EF4-FFF2-40B4-BE49-F238E27FC236}">
                <a16:creationId xmlns:a16="http://schemas.microsoft.com/office/drawing/2014/main" id="{1D92D3B3-54AE-2948-A299-E9CEA573AFE1}"/>
              </a:ext>
            </a:extLst>
          </p:cNvPr>
          <p:cNvPicPr>
            <a:picLocks noChangeAspect="1"/>
          </p:cNvPicPr>
          <p:nvPr/>
        </p:nvPicPr>
        <p:blipFill>
          <a:blip r:embed="rId4"/>
          <a:stretch>
            <a:fillRect/>
          </a:stretch>
        </p:blipFill>
        <p:spPr>
          <a:xfrm>
            <a:off x="997527" y="4816692"/>
            <a:ext cx="3276600" cy="1409700"/>
          </a:xfrm>
          <a:prstGeom prst="rect">
            <a:avLst/>
          </a:prstGeom>
        </p:spPr>
      </p:pic>
      <p:sp>
        <p:nvSpPr>
          <p:cNvPr id="7" name="TextBox 6">
            <a:extLst>
              <a:ext uri="{FF2B5EF4-FFF2-40B4-BE49-F238E27FC236}">
                <a16:creationId xmlns:a16="http://schemas.microsoft.com/office/drawing/2014/main" id="{FFF229EA-A22D-2C41-AD47-79C3A9D890F8}"/>
              </a:ext>
            </a:extLst>
          </p:cNvPr>
          <p:cNvSpPr txBox="1"/>
          <p:nvPr/>
        </p:nvSpPr>
        <p:spPr>
          <a:xfrm>
            <a:off x="2883323" y="5072341"/>
            <a:ext cx="8224147"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“Selecting 5 records from SpaceX dataset with Launch Site names starting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A03DF23F-78A4-0A42-8F50-5637FAE5CD8B}"/>
              </a:ext>
            </a:extLst>
          </p:cNvPr>
          <p:cNvPicPr>
            <a:picLocks noChangeAspect="1"/>
          </p:cNvPicPr>
          <p:nvPr/>
        </p:nvPicPr>
        <p:blipFill>
          <a:blip r:embed="rId3"/>
          <a:stretch>
            <a:fillRect/>
          </a:stretch>
        </p:blipFill>
        <p:spPr>
          <a:xfrm>
            <a:off x="5437965" y="1466661"/>
            <a:ext cx="1094634" cy="665366"/>
          </a:xfrm>
          <a:prstGeom prst="rect">
            <a:avLst/>
          </a:prstGeom>
          <a:ln>
            <a:solidFill>
              <a:schemeClr val="tx1"/>
            </a:solidFill>
          </a:ln>
        </p:spPr>
      </p:pic>
      <p:pic>
        <p:nvPicPr>
          <p:cNvPr id="6" name="Picture 5">
            <a:extLst>
              <a:ext uri="{FF2B5EF4-FFF2-40B4-BE49-F238E27FC236}">
                <a16:creationId xmlns:a16="http://schemas.microsoft.com/office/drawing/2014/main" id="{4E8013DD-060A-D34E-B0BB-5B1449E473C4}"/>
              </a:ext>
            </a:extLst>
          </p:cNvPr>
          <p:cNvPicPr>
            <a:picLocks noChangeAspect="1"/>
          </p:cNvPicPr>
          <p:nvPr/>
        </p:nvPicPr>
        <p:blipFill>
          <a:blip r:embed="rId4"/>
          <a:stretch>
            <a:fillRect/>
          </a:stretch>
        </p:blipFill>
        <p:spPr>
          <a:xfrm>
            <a:off x="3639648" y="2510989"/>
            <a:ext cx="4691268" cy="1729330"/>
          </a:xfrm>
          <a:prstGeom prst="rect">
            <a:avLst/>
          </a:prstGeom>
          <a:ln>
            <a:solidFill>
              <a:schemeClr val="tx1"/>
            </a:solidFill>
          </a:ln>
        </p:spPr>
      </p:pic>
      <p:sp>
        <p:nvSpPr>
          <p:cNvPr id="7" name="TextBox 6">
            <a:extLst>
              <a:ext uri="{FF2B5EF4-FFF2-40B4-BE49-F238E27FC236}">
                <a16:creationId xmlns:a16="http://schemas.microsoft.com/office/drawing/2014/main" id="{732FEB7C-8495-BC40-82EF-AD89EB168EC7}"/>
              </a:ext>
            </a:extLst>
          </p:cNvPr>
          <p:cNvSpPr txBox="1"/>
          <p:nvPr/>
        </p:nvSpPr>
        <p:spPr>
          <a:xfrm>
            <a:off x="1873209" y="4788471"/>
            <a:ext cx="8224147"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“Calculating total of all booster’s ‘Payload Mass’ from SpaceX dataset launches by ‘NASA (CRS)’ customer”</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9C4A5EEB-455C-834F-8C85-929FCAB82F11}"/>
              </a:ext>
            </a:extLst>
          </p:cNvPr>
          <p:cNvPicPr>
            <a:picLocks noChangeAspect="1"/>
          </p:cNvPicPr>
          <p:nvPr/>
        </p:nvPicPr>
        <p:blipFill>
          <a:blip r:embed="rId3"/>
          <a:stretch>
            <a:fillRect/>
          </a:stretch>
        </p:blipFill>
        <p:spPr>
          <a:xfrm>
            <a:off x="5729361" y="1762413"/>
            <a:ext cx="596900" cy="444500"/>
          </a:xfrm>
          <a:prstGeom prst="rect">
            <a:avLst/>
          </a:prstGeom>
          <a:ln>
            <a:solidFill>
              <a:schemeClr val="tx1"/>
            </a:solidFill>
          </a:ln>
        </p:spPr>
      </p:pic>
      <p:pic>
        <p:nvPicPr>
          <p:cNvPr id="6" name="Picture 5">
            <a:extLst>
              <a:ext uri="{FF2B5EF4-FFF2-40B4-BE49-F238E27FC236}">
                <a16:creationId xmlns:a16="http://schemas.microsoft.com/office/drawing/2014/main" id="{E5C44ACE-6FD9-D64A-ABEA-842495B4E397}"/>
              </a:ext>
            </a:extLst>
          </p:cNvPr>
          <p:cNvPicPr>
            <a:picLocks noChangeAspect="1"/>
          </p:cNvPicPr>
          <p:nvPr/>
        </p:nvPicPr>
        <p:blipFill>
          <a:blip r:embed="rId4"/>
          <a:stretch>
            <a:fillRect/>
          </a:stretch>
        </p:blipFill>
        <p:spPr>
          <a:xfrm>
            <a:off x="4051300" y="2832100"/>
            <a:ext cx="4089400" cy="1193800"/>
          </a:xfrm>
          <a:prstGeom prst="rect">
            <a:avLst/>
          </a:prstGeom>
          <a:ln>
            <a:solidFill>
              <a:schemeClr val="tx1"/>
            </a:solidFill>
          </a:ln>
        </p:spPr>
      </p:pic>
      <p:sp>
        <p:nvSpPr>
          <p:cNvPr id="7" name="TextBox 6">
            <a:extLst>
              <a:ext uri="{FF2B5EF4-FFF2-40B4-BE49-F238E27FC236}">
                <a16:creationId xmlns:a16="http://schemas.microsoft.com/office/drawing/2014/main" id="{CAACDAC8-A305-5F41-B24E-F0810BF450CC}"/>
              </a:ext>
            </a:extLst>
          </p:cNvPr>
          <p:cNvSpPr txBox="1"/>
          <p:nvPr/>
        </p:nvSpPr>
        <p:spPr>
          <a:xfrm>
            <a:off x="1873209" y="4788471"/>
            <a:ext cx="8224147" cy="400110"/>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“Calculating average payload mass of Booster version </a:t>
            </a:r>
            <a:r>
              <a:rPr lang="en-US" sz="2000" i="1" u="sng" dirty="0">
                <a:solidFill>
                  <a:srgbClr val="1C7DDB"/>
                </a:solidFill>
                <a:latin typeface="Abadi" panose="020B0604020104020204" pitchFamily="34" charset="0"/>
              </a:rPr>
              <a:t>F9 v1.1</a:t>
            </a:r>
            <a:r>
              <a:rPr lang="en-US" sz="2000" i="1" dirty="0">
                <a:solidFill>
                  <a:srgbClr val="1C7DDB"/>
                </a:solidFill>
                <a:latin typeface="Abadi" panose="020B0604020104020204" pitchFamily="34" charset="0"/>
              </a:rPr>
              <a:t> only”</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70D4687F-BD03-3043-B3B2-55AF6C6BD52D}"/>
              </a:ext>
            </a:extLst>
          </p:cNvPr>
          <p:cNvPicPr>
            <a:picLocks noChangeAspect="1"/>
          </p:cNvPicPr>
          <p:nvPr/>
        </p:nvPicPr>
        <p:blipFill>
          <a:blip r:embed="rId3"/>
          <a:stretch>
            <a:fillRect/>
          </a:stretch>
        </p:blipFill>
        <p:spPr>
          <a:xfrm>
            <a:off x="5613400" y="1763728"/>
            <a:ext cx="965200" cy="342900"/>
          </a:xfrm>
          <a:prstGeom prst="rect">
            <a:avLst/>
          </a:prstGeom>
          <a:ln>
            <a:solidFill>
              <a:schemeClr val="tx1"/>
            </a:solidFill>
          </a:ln>
        </p:spPr>
      </p:pic>
      <p:pic>
        <p:nvPicPr>
          <p:cNvPr id="6" name="Picture 5">
            <a:extLst>
              <a:ext uri="{FF2B5EF4-FFF2-40B4-BE49-F238E27FC236}">
                <a16:creationId xmlns:a16="http://schemas.microsoft.com/office/drawing/2014/main" id="{F0881DE4-7AAD-C543-A19C-71ACCB4A81D2}"/>
              </a:ext>
            </a:extLst>
          </p:cNvPr>
          <p:cNvPicPr>
            <a:picLocks noChangeAspect="1"/>
          </p:cNvPicPr>
          <p:nvPr/>
        </p:nvPicPr>
        <p:blipFill>
          <a:blip r:embed="rId4"/>
          <a:stretch>
            <a:fillRect/>
          </a:stretch>
        </p:blipFill>
        <p:spPr>
          <a:xfrm>
            <a:off x="3632200" y="2782657"/>
            <a:ext cx="4927600" cy="1206500"/>
          </a:xfrm>
          <a:prstGeom prst="rect">
            <a:avLst/>
          </a:prstGeom>
          <a:ln>
            <a:solidFill>
              <a:schemeClr val="tx1"/>
            </a:solidFill>
          </a:ln>
        </p:spPr>
      </p:pic>
      <p:sp>
        <p:nvSpPr>
          <p:cNvPr id="7" name="TextBox 6">
            <a:extLst>
              <a:ext uri="{FF2B5EF4-FFF2-40B4-BE49-F238E27FC236}">
                <a16:creationId xmlns:a16="http://schemas.microsoft.com/office/drawing/2014/main" id="{2E26A8B9-EDAB-054D-B758-F40D49EAE7D2}"/>
              </a:ext>
            </a:extLst>
          </p:cNvPr>
          <p:cNvSpPr txBox="1"/>
          <p:nvPr/>
        </p:nvSpPr>
        <p:spPr>
          <a:xfrm>
            <a:off x="1873209" y="4788471"/>
            <a:ext cx="8224147"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“Calculating first successful ground landing date using MIN function on landing date column”</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AA96988D-9984-174C-8D97-E8C04F6F85C8}"/>
              </a:ext>
            </a:extLst>
          </p:cNvPr>
          <p:cNvPicPr>
            <a:picLocks noChangeAspect="1"/>
          </p:cNvPicPr>
          <p:nvPr/>
        </p:nvPicPr>
        <p:blipFill>
          <a:blip r:embed="rId3"/>
          <a:stretch>
            <a:fillRect/>
          </a:stretch>
        </p:blipFill>
        <p:spPr>
          <a:xfrm>
            <a:off x="3733800" y="1715072"/>
            <a:ext cx="4724400" cy="1765300"/>
          </a:xfrm>
          <a:prstGeom prst="rect">
            <a:avLst/>
          </a:prstGeom>
          <a:ln>
            <a:solidFill>
              <a:schemeClr val="tx1"/>
            </a:solidFill>
          </a:ln>
        </p:spPr>
      </p:pic>
      <p:pic>
        <p:nvPicPr>
          <p:cNvPr id="3" name="Picture 2">
            <a:extLst>
              <a:ext uri="{FF2B5EF4-FFF2-40B4-BE49-F238E27FC236}">
                <a16:creationId xmlns:a16="http://schemas.microsoft.com/office/drawing/2014/main" id="{BD67D11F-E003-A042-A83C-E52B93DAB1B8}"/>
              </a:ext>
            </a:extLst>
          </p:cNvPr>
          <p:cNvPicPr>
            <a:picLocks noChangeAspect="1"/>
          </p:cNvPicPr>
          <p:nvPr/>
        </p:nvPicPr>
        <p:blipFill>
          <a:blip r:embed="rId4"/>
          <a:stretch>
            <a:fillRect/>
          </a:stretch>
        </p:blipFill>
        <p:spPr>
          <a:xfrm>
            <a:off x="1416050" y="3729759"/>
            <a:ext cx="9359900" cy="1206500"/>
          </a:xfrm>
          <a:prstGeom prst="rect">
            <a:avLst/>
          </a:prstGeom>
          <a:ln>
            <a:solidFill>
              <a:schemeClr val="tx1"/>
            </a:solidFill>
          </a:ln>
        </p:spPr>
      </p:pic>
      <p:sp>
        <p:nvSpPr>
          <p:cNvPr id="7" name="TextBox 6">
            <a:extLst>
              <a:ext uri="{FF2B5EF4-FFF2-40B4-BE49-F238E27FC236}">
                <a16:creationId xmlns:a16="http://schemas.microsoft.com/office/drawing/2014/main" id="{FE56B496-7821-7B47-8229-155E5AAD2916}"/>
              </a:ext>
            </a:extLst>
          </p:cNvPr>
          <p:cNvSpPr txBox="1"/>
          <p:nvPr/>
        </p:nvSpPr>
        <p:spPr>
          <a:xfrm>
            <a:off x="1915737" y="5126973"/>
            <a:ext cx="8224147"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“Getting list of booster versions which have successful drone ship landing and their payload is in the range of 4000 to 6000 KG”</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653747" y="1600199"/>
            <a:ext cx="8631863" cy="45720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objective of this thesis is to apply a  complete data-driven analytic approach to predict favorable outcome to winning the space race with SpaceX landing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involves data collection, data wrangling, EDA with data visualization, EDA with SQL, Building interactive map with Folium, Building 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and Data Classification using Predictive Analysis methodologies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results are summarized with Exploratory data analysis results, Interactive analytics demo (with screenshots) and 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cxnSp>
        <p:nvCxnSpPr>
          <p:cNvPr id="5" name="Straight Connector 4">
            <a:extLst>
              <a:ext uri="{FF2B5EF4-FFF2-40B4-BE49-F238E27FC236}">
                <a16:creationId xmlns:a16="http://schemas.microsoft.com/office/drawing/2014/main" id="{2A27FC52-9A31-7E4C-8F3D-F45BD548D80C}"/>
              </a:ext>
            </a:extLst>
          </p:cNvPr>
          <p:cNvCxnSpPr/>
          <p:nvPr/>
        </p:nvCxnSpPr>
        <p:spPr>
          <a:xfrm>
            <a:off x="2415209" y="1508761"/>
            <a:ext cx="0" cy="264579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3D6292-E59B-C649-9F44-F56092CBF4BF}"/>
              </a:ext>
            </a:extLst>
          </p:cNvPr>
          <p:cNvCxnSpPr>
            <a:cxnSpLocks/>
          </p:cNvCxnSpPr>
          <p:nvPr/>
        </p:nvCxnSpPr>
        <p:spPr>
          <a:xfrm>
            <a:off x="2415209" y="4766310"/>
            <a:ext cx="0" cy="125926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10E926D-788A-D74A-9874-9471977F3066}"/>
              </a:ext>
            </a:extLst>
          </p:cNvPr>
          <p:cNvSpPr txBox="1"/>
          <p:nvPr/>
        </p:nvSpPr>
        <p:spPr>
          <a:xfrm>
            <a:off x="447261" y="2477716"/>
            <a:ext cx="1888433" cy="707886"/>
          </a:xfrm>
          <a:prstGeom prst="rect">
            <a:avLst/>
          </a:prstGeom>
          <a:noFill/>
        </p:spPr>
        <p:txBody>
          <a:bodyPr wrap="square" rtlCol="0">
            <a:spAutoFit/>
          </a:bodyPr>
          <a:lstStyle/>
          <a:p>
            <a:r>
              <a:rPr lang="en-US" sz="2000" dirty="0">
                <a:solidFill>
                  <a:srgbClr val="0B49CB"/>
                </a:solidFill>
                <a:latin typeface="Abadi" panose="020B0604020104020204" pitchFamily="34" charset="0"/>
              </a:rPr>
              <a:t>Summary of methodologies</a:t>
            </a:r>
          </a:p>
        </p:txBody>
      </p:sp>
      <p:sp>
        <p:nvSpPr>
          <p:cNvPr id="13" name="TextBox 12">
            <a:extLst>
              <a:ext uri="{FF2B5EF4-FFF2-40B4-BE49-F238E27FC236}">
                <a16:creationId xmlns:a16="http://schemas.microsoft.com/office/drawing/2014/main" id="{B7DB6B8D-69F4-D148-A941-6168472E4DDA}"/>
              </a:ext>
            </a:extLst>
          </p:cNvPr>
          <p:cNvSpPr txBox="1"/>
          <p:nvPr/>
        </p:nvSpPr>
        <p:spPr>
          <a:xfrm>
            <a:off x="447261" y="5041998"/>
            <a:ext cx="1795586" cy="707886"/>
          </a:xfrm>
          <a:prstGeom prst="rect">
            <a:avLst/>
          </a:prstGeom>
          <a:noFill/>
        </p:spPr>
        <p:txBody>
          <a:bodyPr wrap="square" rtlCol="0">
            <a:spAutoFit/>
          </a:bodyPr>
          <a:lstStyle/>
          <a:p>
            <a:r>
              <a:rPr lang="en-US" sz="2000" dirty="0">
                <a:solidFill>
                  <a:srgbClr val="0B49CB"/>
                </a:solidFill>
                <a:latin typeface="Abadi" panose="020B0604020104020204" pitchFamily="34" charset="0"/>
              </a:rPr>
              <a:t>Summary of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6A7752F9-CFFB-1A40-B4D3-239ACF462C94}"/>
              </a:ext>
            </a:extLst>
          </p:cNvPr>
          <p:cNvPicPr>
            <a:picLocks noChangeAspect="1"/>
          </p:cNvPicPr>
          <p:nvPr/>
        </p:nvPicPr>
        <p:blipFill>
          <a:blip r:embed="rId3"/>
          <a:stretch>
            <a:fillRect/>
          </a:stretch>
        </p:blipFill>
        <p:spPr>
          <a:xfrm>
            <a:off x="3395490" y="1723098"/>
            <a:ext cx="1689100" cy="660400"/>
          </a:xfrm>
          <a:prstGeom prst="rect">
            <a:avLst/>
          </a:prstGeom>
          <a:ln>
            <a:solidFill>
              <a:schemeClr val="tx1"/>
            </a:solidFill>
          </a:ln>
        </p:spPr>
      </p:pic>
      <p:pic>
        <p:nvPicPr>
          <p:cNvPr id="6" name="Picture 5">
            <a:extLst>
              <a:ext uri="{FF2B5EF4-FFF2-40B4-BE49-F238E27FC236}">
                <a16:creationId xmlns:a16="http://schemas.microsoft.com/office/drawing/2014/main" id="{B82CF5EA-1840-E740-85C2-6CF23686303B}"/>
              </a:ext>
            </a:extLst>
          </p:cNvPr>
          <p:cNvPicPr>
            <a:picLocks noChangeAspect="1"/>
          </p:cNvPicPr>
          <p:nvPr/>
        </p:nvPicPr>
        <p:blipFill>
          <a:blip r:embed="rId4"/>
          <a:stretch>
            <a:fillRect/>
          </a:stretch>
        </p:blipFill>
        <p:spPr>
          <a:xfrm>
            <a:off x="6779977" y="1716748"/>
            <a:ext cx="1384300" cy="673100"/>
          </a:xfrm>
          <a:prstGeom prst="rect">
            <a:avLst/>
          </a:prstGeom>
          <a:ln>
            <a:solidFill>
              <a:schemeClr val="tx1"/>
            </a:solidFill>
          </a:ln>
        </p:spPr>
      </p:pic>
      <p:pic>
        <p:nvPicPr>
          <p:cNvPr id="7" name="Picture 6">
            <a:extLst>
              <a:ext uri="{FF2B5EF4-FFF2-40B4-BE49-F238E27FC236}">
                <a16:creationId xmlns:a16="http://schemas.microsoft.com/office/drawing/2014/main" id="{3BE43075-F34B-7745-92AA-991ED190F5D8}"/>
              </a:ext>
            </a:extLst>
          </p:cNvPr>
          <p:cNvPicPr>
            <a:picLocks noChangeAspect="1"/>
          </p:cNvPicPr>
          <p:nvPr/>
        </p:nvPicPr>
        <p:blipFill>
          <a:blip r:embed="rId5"/>
          <a:stretch>
            <a:fillRect/>
          </a:stretch>
        </p:blipFill>
        <p:spPr>
          <a:xfrm>
            <a:off x="903779" y="3013163"/>
            <a:ext cx="5549900" cy="1193800"/>
          </a:xfrm>
          <a:prstGeom prst="rect">
            <a:avLst/>
          </a:prstGeom>
          <a:ln>
            <a:solidFill>
              <a:schemeClr val="tx1"/>
            </a:solidFill>
          </a:ln>
        </p:spPr>
      </p:pic>
      <p:pic>
        <p:nvPicPr>
          <p:cNvPr id="8" name="Picture 7">
            <a:extLst>
              <a:ext uri="{FF2B5EF4-FFF2-40B4-BE49-F238E27FC236}">
                <a16:creationId xmlns:a16="http://schemas.microsoft.com/office/drawing/2014/main" id="{ADBF49AD-71B5-F04F-8325-67533A9B276E}"/>
              </a:ext>
            </a:extLst>
          </p:cNvPr>
          <p:cNvPicPr>
            <a:picLocks noChangeAspect="1"/>
          </p:cNvPicPr>
          <p:nvPr/>
        </p:nvPicPr>
        <p:blipFill>
          <a:blip r:embed="rId6"/>
          <a:stretch>
            <a:fillRect/>
          </a:stretch>
        </p:blipFill>
        <p:spPr>
          <a:xfrm>
            <a:off x="6355160" y="2996816"/>
            <a:ext cx="5257800" cy="1219200"/>
          </a:xfrm>
          <a:prstGeom prst="rect">
            <a:avLst/>
          </a:prstGeom>
          <a:ln>
            <a:solidFill>
              <a:schemeClr val="tx1"/>
            </a:solidFill>
          </a:ln>
        </p:spPr>
      </p:pic>
      <p:sp>
        <p:nvSpPr>
          <p:cNvPr id="9" name="TextBox 8">
            <a:extLst>
              <a:ext uri="{FF2B5EF4-FFF2-40B4-BE49-F238E27FC236}">
                <a16:creationId xmlns:a16="http://schemas.microsoft.com/office/drawing/2014/main" id="{0B737841-779D-3848-A880-27EF8E4299FC}"/>
              </a:ext>
            </a:extLst>
          </p:cNvPr>
          <p:cNvSpPr txBox="1"/>
          <p:nvPr/>
        </p:nvSpPr>
        <p:spPr>
          <a:xfrm>
            <a:off x="1915737" y="5126973"/>
            <a:ext cx="8224147" cy="1015663"/>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“Getting count of total successful and failure missions from SpaceX dataset based on landing outcome name starting with ‘Success’ for successful missions and ‘Failure’” for failure missions”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9DCC77A9-5316-4045-8B79-7208EB9516E3}"/>
              </a:ext>
            </a:extLst>
          </p:cNvPr>
          <p:cNvPicPr>
            <a:picLocks noChangeAspect="1"/>
          </p:cNvPicPr>
          <p:nvPr/>
        </p:nvPicPr>
        <p:blipFill>
          <a:blip r:embed="rId3"/>
          <a:stretch>
            <a:fillRect/>
          </a:stretch>
        </p:blipFill>
        <p:spPr>
          <a:xfrm>
            <a:off x="842789" y="1682687"/>
            <a:ext cx="3136900" cy="4470400"/>
          </a:xfrm>
          <a:prstGeom prst="rect">
            <a:avLst/>
          </a:prstGeom>
          <a:ln>
            <a:solidFill>
              <a:schemeClr val="tx1"/>
            </a:solidFill>
          </a:ln>
        </p:spPr>
      </p:pic>
      <p:pic>
        <p:nvPicPr>
          <p:cNvPr id="6" name="Picture 5">
            <a:extLst>
              <a:ext uri="{FF2B5EF4-FFF2-40B4-BE49-F238E27FC236}">
                <a16:creationId xmlns:a16="http://schemas.microsoft.com/office/drawing/2014/main" id="{BC5DEE99-2C3A-1943-9AF9-F2216E6CAFD1}"/>
              </a:ext>
            </a:extLst>
          </p:cNvPr>
          <p:cNvPicPr>
            <a:picLocks noChangeAspect="1"/>
          </p:cNvPicPr>
          <p:nvPr/>
        </p:nvPicPr>
        <p:blipFill>
          <a:blip r:embed="rId4"/>
          <a:stretch>
            <a:fillRect/>
          </a:stretch>
        </p:blipFill>
        <p:spPr>
          <a:xfrm>
            <a:off x="4247207" y="1682687"/>
            <a:ext cx="7391400" cy="1231900"/>
          </a:xfrm>
          <a:prstGeom prst="rect">
            <a:avLst/>
          </a:prstGeom>
          <a:ln>
            <a:solidFill>
              <a:schemeClr val="tx1"/>
            </a:solidFill>
          </a:ln>
        </p:spPr>
      </p:pic>
      <p:sp>
        <p:nvSpPr>
          <p:cNvPr id="7" name="TextBox 6">
            <a:extLst>
              <a:ext uri="{FF2B5EF4-FFF2-40B4-BE49-F238E27FC236}">
                <a16:creationId xmlns:a16="http://schemas.microsoft.com/office/drawing/2014/main" id="{E41115A3-0FDD-0640-88B3-7F07ADD6199B}"/>
              </a:ext>
            </a:extLst>
          </p:cNvPr>
          <p:cNvSpPr txBox="1"/>
          <p:nvPr/>
        </p:nvSpPr>
        <p:spPr>
          <a:xfrm>
            <a:off x="4318503" y="4565658"/>
            <a:ext cx="7320104" cy="1323439"/>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“Obtained boosters carrying maximum payload by first selecting maximum of payload from SpaceX dataset and then selecting the booster version, payload using a subquery (query inside a query)”</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14547B80-7193-324E-BD62-CCA9066436DF}"/>
              </a:ext>
            </a:extLst>
          </p:cNvPr>
          <p:cNvPicPr>
            <a:picLocks noChangeAspect="1"/>
          </p:cNvPicPr>
          <p:nvPr/>
        </p:nvPicPr>
        <p:blipFill>
          <a:blip r:embed="rId3"/>
          <a:stretch>
            <a:fillRect/>
          </a:stretch>
        </p:blipFill>
        <p:spPr>
          <a:xfrm>
            <a:off x="1866900" y="2819400"/>
            <a:ext cx="8458200" cy="1219200"/>
          </a:xfrm>
          <a:prstGeom prst="rect">
            <a:avLst/>
          </a:prstGeom>
          <a:ln>
            <a:solidFill>
              <a:schemeClr val="tx1"/>
            </a:solidFill>
          </a:ln>
        </p:spPr>
      </p:pic>
      <p:pic>
        <p:nvPicPr>
          <p:cNvPr id="7" name="Picture 6">
            <a:extLst>
              <a:ext uri="{FF2B5EF4-FFF2-40B4-BE49-F238E27FC236}">
                <a16:creationId xmlns:a16="http://schemas.microsoft.com/office/drawing/2014/main" id="{2D6F79BF-C97A-5E4C-8374-13CB889C48E5}"/>
              </a:ext>
            </a:extLst>
          </p:cNvPr>
          <p:cNvPicPr>
            <a:picLocks noChangeAspect="1"/>
          </p:cNvPicPr>
          <p:nvPr/>
        </p:nvPicPr>
        <p:blipFill>
          <a:blip r:embed="rId4"/>
          <a:stretch>
            <a:fillRect/>
          </a:stretch>
        </p:blipFill>
        <p:spPr>
          <a:xfrm>
            <a:off x="3575050" y="1566835"/>
            <a:ext cx="5041900" cy="1028700"/>
          </a:xfrm>
          <a:prstGeom prst="rect">
            <a:avLst/>
          </a:prstGeom>
          <a:ln>
            <a:solidFill>
              <a:schemeClr val="tx1"/>
            </a:solidFill>
          </a:ln>
        </p:spPr>
      </p:pic>
      <p:sp>
        <p:nvSpPr>
          <p:cNvPr id="8" name="TextBox 7">
            <a:extLst>
              <a:ext uri="{FF2B5EF4-FFF2-40B4-BE49-F238E27FC236}">
                <a16:creationId xmlns:a16="http://schemas.microsoft.com/office/drawing/2014/main" id="{826A8769-852D-BF46-89CF-67F78C5BCDAB}"/>
              </a:ext>
            </a:extLst>
          </p:cNvPr>
          <p:cNvSpPr txBox="1"/>
          <p:nvPr/>
        </p:nvSpPr>
        <p:spPr>
          <a:xfrm>
            <a:off x="2435948" y="4582508"/>
            <a:ext cx="7320104" cy="1015663"/>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“Get list of failed </a:t>
            </a:r>
            <a:r>
              <a:rPr lang="en-US" sz="2000" i="1" dirty="0" err="1">
                <a:solidFill>
                  <a:srgbClr val="1C7DDB"/>
                </a:solidFill>
                <a:latin typeface="Abadi" panose="020B0604020104020204" pitchFamily="34" charset="0"/>
              </a:rPr>
              <a:t>landing_outcome</a:t>
            </a:r>
            <a:r>
              <a:rPr lang="en-US" sz="2000" i="1" dirty="0">
                <a:solidFill>
                  <a:srgbClr val="1C7DDB"/>
                </a:solidFill>
                <a:latin typeface="Abadi" panose="020B0604020104020204" pitchFamily="34" charset="0"/>
              </a:rPr>
              <a:t> along with the booster version and launch site for the year 2015 from SpaceX table using WHERE clause”</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TextBox 6">
            <a:extLst>
              <a:ext uri="{FF2B5EF4-FFF2-40B4-BE49-F238E27FC236}">
                <a16:creationId xmlns:a16="http://schemas.microsoft.com/office/drawing/2014/main" id="{5D6F4173-C2AB-BF49-944D-06E65870291A}"/>
              </a:ext>
            </a:extLst>
          </p:cNvPr>
          <p:cNvSpPr txBox="1"/>
          <p:nvPr/>
        </p:nvSpPr>
        <p:spPr>
          <a:xfrm>
            <a:off x="2435948" y="5166826"/>
            <a:ext cx="7320104" cy="1015663"/>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“Obtained count of </a:t>
            </a:r>
            <a:r>
              <a:rPr lang="en-US" sz="2000" i="1" dirty="0" err="1">
                <a:solidFill>
                  <a:srgbClr val="1C7DDB"/>
                </a:solidFill>
                <a:latin typeface="Abadi" panose="020B0604020104020204" pitchFamily="34" charset="0"/>
              </a:rPr>
              <a:t>landing_outcome</a:t>
            </a:r>
            <a:r>
              <a:rPr lang="en-US" sz="2000" i="1" dirty="0">
                <a:solidFill>
                  <a:srgbClr val="1C7DDB"/>
                </a:solidFill>
                <a:latin typeface="Abadi" panose="020B0604020104020204" pitchFamily="34" charset="0"/>
              </a:rPr>
              <a:t> in descending order occurred between above 2 dates by GROUP BY and ORDER BY clauses ”</a:t>
            </a:r>
          </a:p>
        </p:txBody>
      </p:sp>
      <p:pic>
        <p:nvPicPr>
          <p:cNvPr id="8" name="Picture 7">
            <a:extLst>
              <a:ext uri="{FF2B5EF4-FFF2-40B4-BE49-F238E27FC236}">
                <a16:creationId xmlns:a16="http://schemas.microsoft.com/office/drawing/2014/main" id="{93A822C6-AD56-324E-AB98-018AA1660FE2}"/>
              </a:ext>
            </a:extLst>
          </p:cNvPr>
          <p:cNvPicPr>
            <a:picLocks noChangeAspect="1"/>
          </p:cNvPicPr>
          <p:nvPr/>
        </p:nvPicPr>
        <p:blipFill>
          <a:blip r:embed="rId3"/>
          <a:stretch>
            <a:fillRect/>
          </a:stretch>
        </p:blipFill>
        <p:spPr>
          <a:xfrm>
            <a:off x="1381723" y="1567849"/>
            <a:ext cx="1968500" cy="2413000"/>
          </a:xfrm>
          <a:prstGeom prst="rect">
            <a:avLst/>
          </a:prstGeom>
          <a:ln>
            <a:solidFill>
              <a:schemeClr val="tx1"/>
            </a:solidFill>
          </a:ln>
        </p:spPr>
      </p:pic>
      <p:pic>
        <p:nvPicPr>
          <p:cNvPr id="9" name="Picture 8">
            <a:extLst>
              <a:ext uri="{FF2B5EF4-FFF2-40B4-BE49-F238E27FC236}">
                <a16:creationId xmlns:a16="http://schemas.microsoft.com/office/drawing/2014/main" id="{A2F40C30-2A6C-1B47-BF65-3599FB887E4F}"/>
              </a:ext>
            </a:extLst>
          </p:cNvPr>
          <p:cNvPicPr>
            <a:picLocks noChangeAspect="1"/>
          </p:cNvPicPr>
          <p:nvPr/>
        </p:nvPicPr>
        <p:blipFill>
          <a:blip r:embed="rId4"/>
          <a:stretch>
            <a:fillRect/>
          </a:stretch>
        </p:blipFill>
        <p:spPr>
          <a:xfrm>
            <a:off x="4198796" y="1567849"/>
            <a:ext cx="5080000" cy="1371600"/>
          </a:xfrm>
          <a:prstGeom prst="rect">
            <a:avLst/>
          </a:prstGeom>
          <a:ln>
            <a:solidFill>
              <a:schemeClr val="tx1"/>
            </a:solidFill>
          </a:ln>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A Map</a:t>
            </a:r>
          </a:p>
        </p:txBody>
      </p:sp>
      <p:pic>
        <p:nvPicPr>
          <p:cNvPr id="4" name="Picture 3">
            <a:extLst>
              <a:ext uri="{FF2B5EF4-FFF2-40B4-BE49-F238E27FC236}">
                <a16:creationId xmlns:a16="http://schemas.microsoft.com/office/drawing/2014/main" id="{9F425E46-7532-4F42-9D26-95C0BE722B3A}"/>
              </a:ext>
            </a:extLst>
          </p:cNvPr>
          <p:cNvPicPr>
            <a:picLocks noChangeAspect="1"/>
          </p:cNvPicPr>
          <p:nvPr/>
        </p:nvPicPr>
        <p:blipFill>
          <a:blip r:embed="rId3"/>
          <a:stretch>
            <a:fillRect/>
          </a:stretch>
        </p:blipFill>
        <p:spPr>
          <a:xfrm>
            <a:off x="770011" y="1539088"/>
            <a:ext cx="10515600" cy="3419003"/>
          </a:xfrm>
          <a:prstGeom prst="rect">
            <a:avLst/>
          </a:prstGeom>
        </p:spPr>
      </p:pic>
      <p:sp>
        <p:nvSpPr>
          <p:cNvPr id="6" name="TextBox 5">
            <a:extLst>
              <a:ext uri="{FF2B5EF4-FFF2-40B4-BE49-F238E27FC236}">
                <a16:creationId xmlns:a16="http://schemas.microsoft.com/office/drawing/2014/main" id="{E088E86E-BE19-2E4E-A993-D949E1E6A882}"/>
              </a:ext>
            </a:extLst>
          </p:cNvPr>
          <p:cNvSpPr txBox="1"/>
          <p:nvPr/>
        </p:nvSpPr>
        <p:spPr>
          <a:xfrm>
            <a:off x="2435948" y="5166826"/>
            <a:ext cx="7320104"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“SpaceX launch sites are in– Florida on the USA east coast and California on the USA west coast”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Sites And Launch Outcomes On A Map</a:t>
            </a:r>
          </a:p>
        </p:txBody>
      </p:sp>
      <p:pic>
        <p:nvPicPr>
          <p:cNvPr id="2" name="Picture 1">
            <a:extLst>
              <a:ext uri="{FF2B5EF4-FFF2-40B4-BE49-F238E27FC236}">
                <a16:creationId xmlns:a16="http://schemas.microsoft.com/office/drawing/2014/main" id="{910AA3CF-66FC-8C49-B0DE-76F184F029A1}"/>
              </a:ext>
            </a:extLst>
          </p:cNvPr>
          <p:cNvPicPr>
            <a:picLocks noChangeAspect="1"/>
          </p:cNvPicPr>
          <p:nvPr/>
        </p:nvPicPr>
        <p:blipFill>
          <a:blip r:embed="rId3"/>
          <a:stretch>
            <a:fillRect/>
          </a:stretch>
        </p:blipFill>
        <p:spPr>
          <a:xfrm>
            <a:off x="625155" y="1466662"/>
            <a:ext cx="5537555" cy="3485584"/>
          </a:xfrm>
          <a:prstGeom prst="rect">
            <a:avLst/>
          </a:prstGeom>
        </p:spPr>
      </p:pic>
      <p:pic>
        <p:nvPicPr>
          <p:cNvPr id="4" name="Picture 3">
            <a:extLst>
              <a:ext uri="{FF2B5EF4-FFF2-40B4-BE49-F238E27FC236}">
                <a16:creationId xmlns:a16="http://schemas.microsoft.com/office/drawing/2014/main" id="{1D5BA2B1-B809-9C43-948F-B16D1A7FC56E}"/>
              </a:ext>
            </a:extLst>
          </p:cNvPr>
          <p:cNvPicPr>
            <a:picLocks noChangeAspect="1"/>
          </p:cNvPicPr>
          <p:nvPr/>
        </p:nvPicPr>
        <p:blipFill>
          <a:blip r:embed="rId4"/>
          <a:stretch>
            <a:fillRect/>
          </a:stretch>
        </p:blipFill>
        <p:spPr>
          <a:xfrm>
            <a:off x="6253754" y="1466661"/>
            <a:ext cx="4747085" cy="3485584"/>
          </a:xfrm>
          <a:prstGeom prst="rect">
            <a:avLst/>
          </a:prstGeom>
        </p:spPr>
      </p:pic>
      <p:sp>
        <p:nvSpPr>
          <p:cNvPr id="7" name="TextBox 6">
            <a:extLst>
              <a:ext uri="{FF2B5EF4-FFF2-40B4-BE49-F238E27FC236}">
                <a16:creationId xmlns:a16="http://schemas.microsoft.com/office/drawing/2014/main" id="{9379CBAD-B7CA-6243-B1B7-0D9F1353F4BB}"/>
              </a:ext>
            </a:extLst>
          </p:cNvPr>
          <p:cNvSpPr txBox="1"/>
          <p:nvPr/>
        </p:nvSpPr>
        <p:spPr>
          <a:xfrm>
            <a:off x="2435948" y="5166826"/>
            <a:ext cx="7320104"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“Green colored are the successful launches and red colored are the failed launches”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 On A Map</a:t>
            </a:r>
          </a:p>
        </p:txBody>
      </p:sp>
      <p:pic>
        <p:nvPicPr>
          <p:cNvPr id="2" name="Picture 1">
            <a:extLst>
              <a:ext uri="{FF2B5EF4-FFF2-40B4-BE49-F238E27FC236}">
                <a16:creationId xmlns:a16="http://schemas.microsoft.com/office/drawing/2014/main" id="{0A281462-C7E2-6041-9079-AA21D6DFE37C}"/>
              </a:ext>
            </a:extLst>
          </p:cNvPr>
          <p:cNvPicPr>
            <a:picLocks noChangeAspect="1"/>
          </p:cNvPicPr>
          <p:nvPr/>
        </p:nvPicPr>
        <p:blipFill>
          <a:blip r:embed="rId3"/>
          <a:stretch>
            <a:fillRect/>
          </a:stretch>
        </p:blipFill>
        <p:spPr>
          <a:xfrm>
            <a:off x="2628756" y="1494765"/>
            <a:ext cx="6934488" cy="3236643"/>
          </a:xfrm>
          <a:prstGeom prst="rect">
            <a:avLst/>
          </a:prstGeom>
        </p:spPr>
      </p:pic>
      <p:sp>
        <p:nvSpPr>
          <p:cNvPr id="6" name="TextBox 5">
            <a:extLst>
              <a:ext uri="{FF2B5EF4-FFF2-40B4-BE49-F238E27FC236}">
                <a16:creationId xmlns:a16="http://schemas.microsoft.com/office/drawing/2014/main" id="{716399EA-E590-074E-B72B-96EDB228D100}"/>
              </a:ext>
            </a:extLst>
          </p:cNvPr>
          <p:cNvSpPr txBox="1"/>
          <p:nvPr/>
        </p:nvSpPr>
        <p:spPr>
          <a:xfrm>
            <a:off x="2435948" y="5166826"/>
            <a:ext cx="7320104"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“Here, we can observe distance of launch sites from east coast, highways, key road, railway line visualized”</a:t>
            </a:r>
          </a:p>
        </p:txBody>
      </p:sp>
      <p:sp>
        <p:nvSpPr>
          <p:cNvPr id="4" name="TextBox 3">
            <a:extLst>
              <a:ext uri="{FF2B5EF4-FFF2-40B4-BE49-F238E27FC236}">
                <a16:creationId xmlns:a16="http://schemas.microsoft.com/office/drawing/2014/main" id="{67C5BDBB-5C9E-6144-A190-928C5EB11F70}"/>
              </a:ext>
            </a:extLst>
          </p:cNvPr>
          <p:cNvSpPr txBox="1"/>
          <p:nvPr/>
        </p:nvSpPr>
        <p:spPr>
          <a:xfrm>
            <a:off x="9352230" y="2661719"/>
            <a:ext cx="905346" cy="369332"/>
          </a:xfrm>
          <a:prstGeom prst="rect">
            <a:avLst/>
          </a:prstGeom>
          <a:noFill/>
        </p:spPr>
        <p:txBody>
          <a:bodyPr wrap="square" rtlCol="0">
            <a:spAutoFit/>
          </a:bodyPr>
          <a:lstStyle/>
          <a:p>
            <a:r>
              <a:rPr lang="en-US" dirty="0">
                <a:solidFill>
                  <a:srgbClr val="1C7DDB"/>
                </a:solidFill>
                <a:latin typeface="Abadi" panose="020B0604020104020204" pitchFamily="34" charset="0"/>
              </a:rPr>
              <a:t>coast</a:t>
            </a:r>
          </a:p>
        </p:txBody>
      </p:sp>
      <p:sp>
        <p:nvSpPr>
          <p:cNvPr id="9" name="TextBox 8">
            <a:extLst>
              <a:ext uri="{FF2B5EF4-FFF2-40B4-BE49-F238E27FC236}">
                <a16:creationId xmlns:a16="http://schemas.microsoft.com/office/drawing/2014/main" id="{19616228-846F-FD4A-8AB1-59898C167F7A}"/>
              </a:ext>
            </a:extLst>
          </p:cNvPr>
          <p:cNvSpPr txBox="1"/>
          <p:nvPr/>
        </p:nvSpPr>
        <p:spPr>
          <a:xfrm>
            <a:off x="7530974" y="3637985"/>
            <a:ext cx="1183797" cy="369332"/>
          </a:xfrm>
          <a:prstGeom prst="rect">
            <a:avLst/>
          </a:prstGeom>
          <a:noFill/>
        </p:spPr>
        <p:txBody>
          <a:bodyPr wrap="square" rtlCol="0">
            <a:spAutoFit/>
          </a:bodyPr>
          <a:lstStyle/>
          <a:p>
            <a:r>
              <a:rPr lang="en-US" dirty="0">
                <a:solidFill>
                  <a:srgbClr val="1C7DDB"/>
                </a:solidFill>
                <a:latin typeface="Abadi" panose="020B0604020104020204" pitchFamily="34" charset="0"/>
              </a:rPr>
              <a:t>highway</a:t>
            </a:r>
          </a:p>
        </p:txBody>
      </p:sp>
      <p:sp>
        <p:nvSpPr>
          <p:cNvPr id="10" name="TextBox 9">
            <a:extLst>
              <a:ext uri="{FF2B5EF4-FFF2-40B4-BE49-F238E27FC236}">
                <a16:creationId xmlns:a16="http://schemas.microsoft.com/office/drawing/2014/main" id="{1B0D492D-CF47-1E46-AF99-369DFE251D35}"/>
              </a:ext>
            </a:extLst>
          </p:cNvPr>
          <p:cNvSpPr txBox="1"/>
          <p:nvPr/>
        </p:nvSpPr>
        <p:spPr>
          <a:xfrm>
            <a:off x="2628756" y="4118444"/>
            <a:ext cx="1183797" cy="369332"/>
          </a:xfrm>
          <a:prstGeom prst="rect">
            <a:avLst/>
          </a:prstGeom>
          <a:noFill/>
        </p:spPr>
        <p:txBody>
          <a:bodyPr wrap="square" rtlCol="0">
            <a:spAutoFit/>
          </a:bodyPr>
          <a:lstStyle/>
          <a:p>
            <a:r>
              <a:rPr lang="en-US" dirty="0">
                <a:solidFill>
                  <a:srgbClr val="1C7DDB"/>
                </a:solidFill>
                <a:latin typeface="Abadi" panose="020B0604020104020204" pitchFamily="34" charset="0"/>
              </a:rPr>
              <a:t>road</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Sites</a:t>
            </a:r>
          </a:p>
        </p:txBody>
      </p:sp>
      <p:pic>
        <p:nvPicPr>
          <p:cNvPr id="6" name="Picture 5">
            <a:extLst>
              <a:ext uri="{FF2B5EF4-FFF2-40B4-BE49-F238E27FC236}">
                <a16:creationId xmlns:a16="http://schemas.microsoft.com/office/drawing/2014/main" id="{BDBE084F-32A8-8A48-9C14-3601589FDE68}"/>
              </a:ext>
            </a:extLst>
          </p:cNvPr>
          <p:cNvPicPr>
            <a:picLocks noChangeAspect="1"/>
          </p:cNvPicPr>
          <p:nvPr/>
        </p:nvPicPr>
        <p:blipFill>
          <a:blip r:embed="rId3"/>
          <a:stretch>
            <a:fillRect/>
          </a:stretch>
        </p:blipFill>
        <p:spPr>
          <a:xfrm>
            <a:off x="648615" y="1489206"/>
            <a:ext cx="10636996" cy="4314065"/>
          </a:xfrm>
          <a:prstGeom prst="rect">
            <a:avLst/>
          </a:prstGeom>
        </p:spPr>
      </p:pic>
      <p:sp>
        <p:nvSpPr>
          <p:cNvPr id="2" name="Rounded Rectangular Callout 1">
            <a:extLst>
              <a:ext uri="{FF2B5EF4-FFF2-40B4-BE49-F238E27FC236}">
                <a16:creationId xmlns:a16="http://schemas.microsoft.com/office/drawing/2014/main" id="{6438D83C-5E80-B64B-AE1B-F6F267E19C9B}"/>
              </a:ext>
            </a:extLst>
          </p:cNvPr>
          <p:cNvSpPr/>
          <p:nvPr/>
        </p:nvSpPr>
        <p:spPr>
          <a:xfrm>
            <a:off x="6717671" y="4119326"/>
            <a:ext cx="2145672" cy="1131683"/>
          </a:xfrm>
          <a:prstGeom prst="wedgeRoundRectCallout">
            <a:avLst>
              <a:gd name="adj1" fmla="val -61914"/>
              <a:gd name="adj2" fmla="val -684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site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589092" y="1801311"/>
            <a:ext cx="9208461" cy="42242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In the age of commercial space travelling, SpaceX advertises on its website that Falcon 9 rocket  launches 260+% cheaper (with a cost of 62 million dollars while other providers cost upward of 165 million dollars each), much of the savings is because SpaceX can reuse the first  stage</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a:p>
            <a:pPr marL="457200" indent="-457200">
              <a:spcBef>
                <a:spcPts val="1400"/>
              </a:spcBef>
              <a:buAutoNum type="arabicParenR"/>
            </a:pPr>
            <a:r>
              <a:rPr lang="en-US" sz="2200" dirty="0">
                <a:solidFill>
                  <a:schemeClr val="accent3">
                    <a:lumMod val="25000"/>
                  </a:schemeClr>
                </a:solidFill>
                <a:latin typeface="Abadi" panose="020B0604020104020204" pitchFamily="34" charset="0"/>
              </a:rPr>
              <a:t>Will SpaceX land successfully in first stage?</a:t>
            </a:r>
          </a:p>
          <a:p>
            <a:pPr marL="457200" indent="-457200">
              <a:spcBef>
                <a:spcPts val="1400"/>
              </a:spcBef>
              <a:buAutoNum type="arabicParenR"/>
            </a:pPr>
            <a:r>
              <a:rPr lang="en-US" sz="2200" dirty="0">
                <a:solidFill>
                  <a:schemeClr val="accent3">
                    <a:lumMod val="25000"/>
                  </a:schemeClr>
                </a:solidFill>
                <a:latin typeface="Abadi" panose="020B0604020104020204" pitchFamily="34" charset="0"/>
              </a:rPr>
              <a:t>What are the parameters that influence its optimal success in landing?</a:t>
            </a:r>
          </a:p>
          <a:p>
            <a:pPr marL="457200" indent="-457200">
              <a:spcBef>
                <a:spcPts val="1400"/>
              </a:spcBef>
              <a:buAutoNum type="arabicParenR"/>
            </a:pPr>
            <a:r>
              <a:rPr lang="en-US" sz="2200" dirty="0">
                <a:solidFill>
                  <a:schemeClr val="accent3">
                    <a:lumMod val="25000"/>
                  </a:schemeClr>
                </a:solidFill>
                <a:latin typeface="Abadi" panose="020B0604020104020204" pitchFamily="34" charset="0"/>
              </a:rPr>
              <a:t>How to leverage the insight to potentially bid against SpaceX for rocket launch?</a:t>
            </a:r>
          </a:p>
        </p:txBody>
      </p:sp>
      <p:cxnSp>
        <p:nvCxnSpPr>
          <p:cNvPr id="6" name="Straight Connector 5">
            <a:extLst>
              <a:ext uri="{FF2B5EF4-FFF2-40B4-BE49-F238E27FC236}">
                <a16:creationId xmlns:a16="http://schemas.microsoft.com/office/drawing/2014/main" id="{9D5E37FE-308E-3B41-809C-5EBEA40B7DB5}"/>
              </a:ext>
            </a:extLst>
          </p:cNvPr>
          <p:cNvCxnSpPr>
            <a:cxnSpLocks/>
          </p:cNvCxnSpPr>
          <p:nvPr/>
        </p:nvCxnSpPr>
        <p:spPr>
          <a:xfrm>
            <a:off x="2415209" y="1508761"/>
            <a:ext cx="0" cy="192023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B03A653-0C32-E64B-B97C-9498462366D9}"/>
              </a:ext>
            </a:extLst>
          </p:cNvPr>
          <p:cNvCxnSpPr>
            <a:cxnSpLocks/>
          </p:cNvCxnSpPr>
          <p:nvPr/>
        </p:nvCxnSpPr>
        <p:spPr>
          <a:xfrm>
            <a:off x="2415209" y="3976099"/>
            <a:ext cx="0" cy="204947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6F7C5A-D75E-0A4C-B05D-81E7EBFBBAEA}"/>
              </a:ext>
            </a:extLst>
          </p:cNvPr>
          <p:cNvSpPr txBox="1"/>
          <p:nvPr/>
        </p:nvSpPr>
        <p:spPr>
          <a:xfrm>
            <a:off x="526776" y="2114937"/>
            <a:ext cx="1888433" cy="1015663"/>
          </a:xfrm>
          <a:prstGeom prst="rect">
            <a:avLst/>
          </a:prstGeom>
          <a:noFill/>
        </p:spPr>
        <p:txBody>
          <a:bodyPr wrap="square" rtlCol="0">
            <a:spAutoFit/>
          </a:bodyPr>
          <a:lstStyle/>
          <a:p>
            <a:r>
              <a:rPr lang="en-US" sz="2000" dirty="0">
                <a:solidFill>
                  <a:srgbClr val="0B49CB"/>
                </a:solidFill>
                <a:latin typeface="Abadi" panose="020B0604020104020204" pitchFamily="34" charset="0"/>
              </a:rPr>
              <a:t>Project background and Context</a:t>
            </a:r>
          </a:p>
        </p:txBody>
      </p:sp>
      <p:sp>
        <p:nvSpPr>
          <p:cNvPr id="10" name="TextBox 9">
            <a:extLst>
              <a:ext uri="{FF2B5EF4-FFF2-40B4-BE49-F238E27FC236}">
                <a16:creationId xmlns:a16="http://schemas.microsoft.com/office/drawing/2014/main" id="{1313D5E8-8893-7F45-8827-20A27A961698}"/>
              </a:ext>
            </a:extLst>
          </p:cNvPr>
          <p:cNvSpPr txBox="1"/>
          <p:nvPr/>
        </p:nvSpPr>
        <p:spPr>
          <a:xfrm>
            <a:off x="526776" y="4646893"/>
            <a:ext cx="1795586" cy="707886"/>
          </a:xfrm>
          <a:prstGeom prst="rect">
            <a:avLst/>
          </a:prstGeom>
          <a:noFill/>
        </p:spPr>
        <p:txBody>
          <a:bodyPr wrap="square" rtlCol="0">
            <a:spAutoFit/>
          </a:bodyPr>
          <a:lstStyle/>
          <a:p>
            <a:r>
              <a:rPr lang="en-US" sz="2000" dirty="0">
                <a:solidFill>
                  <a:srgbClr val="0B49CB"/>
                </a:solidFill>
                <a:latin typeface="Abadi" panose="020B0604020104020204" pitchFamily="34" charset="0"/>
              </a:rPr>
              <a:t>Problems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a:t>
            </a:r>
          </a:p>
        </p:txBody>
      </p:sp>
      <p:pic>
        <p:nvPicPr>
          <p:cNvPr id="6" name="Picture 5">
            <a:extLst>
              <a:ext uri="{FF2B5EF4-FFF2-40B4-BE49-F238E27FC236}">
                <a16:creationId xmlns:a16="http://schemas.microsoft.com/office/drawing/2014/main" id="{95B85663-63CA-084D-988D-7FAF400C45CA}"/>
              </a:ext>
            </a:extLst>
          </p:cNvPr>
          <p:cNvPicPr>
            <a:picLocks noChangeAspect="1"/>
          </p:cNvPicPr>
          <p:nvPr/>
        </p:nvPicPr>
        <p:blipFill>
          <a:blip r:embed="rId3"/>
          <a:stretch>
            <a:fillRect/>
          </a:stretch>
        </p:blipFill>
        <p:spPr>
          <a:xfrm>
            <a:off x="473355" y="1564606"/>
            <a:ext cx="11445186" cy="4460967"/>
          </a:xfrm>
          <a:prstGeom prst="rect">
            <a:avLst/>
          </a:prstGeom>
        </p:spPr>
      </p:pic>
      <p:sp>
        <p:nvSpPr>
          <p:cNvPr id="7" name="Rounded Rectangular Callout 6">
            <a:extLst>
              <a:ext uri="{FF2B5EF4-FFF2-40B4-BE49-F238E27FC236}">
                <a16:creationId xmlns:a16="http://schemas.microsoft.com/office/drawing/2014/main" id="{BF027F92-67A1-324F-AD9F-2CEAB392B17A}"/>
              </a:ext>
            </a:extLst>
          </p:cNvPr>
          <p:cNvSpPr/>
          <p:nvPr/>
        </p:nvSpPr>
        <p:spPr>
          <a:xfrm>
            <a:off x="7106970" y="2788468"/>
            <a:ext cx="2498757" cy="878186"/>
          </a:xfrm>
          <a:prstGeom prst="wedgeRoundRectCallout">
            <a:avLst>
              <a:gd name="adj1" fmla="val -61914"/>
              <a:gd name="adj2" fmla="val -684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site CCAFS SLC-40 has the most success Rate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by Payload Mass &amp; Booster Version</a:t>
            </a:r>
          </a:p>
        </p:txBody>
      </p:sp>
      <p:pic>
        <p:nvPicPr>
          <p:cNvPr id="6" name="Picture 5">
            <a:extLst>
              <a:ext uri="{FF2B5EF4-FFF2-40B4-BE49-F238E27FC236}">
                <a16:creationId xmlns:a16="http://schemas.microsoft.com/office/drawing/2014/main" id="{7E7250CC-3C4B-8B42-9B15-2A66BA8FDBD7}"/>
              </a:ext>
            </a:extLst>
          </p:cNvPr>
          <p:cNvPicPr>
            <a:picLocks noChangeAspect="1"/>
          </p:cNvPicPr>
          <p:nvPr/>
        </p:nvPicPr>
        <p:blipFill>
          <a:blip r:embed="rId3"/>
          <a:stretch>
            <a:fillRect/>
          </a:stretch>
        </p:blipFill>
        <p:spPr>
          <a:xfrm>
            <a:off x="280369" y="2156072"/>
            <a:ext cx="11494883" cy="2801127"/>
          </a:xfrm>
          <a:prstGeom prst="rect">
            <a:avLst/>
          </a:prstGeom>
        </p:spPr>
      </p:pic>
      <p:sp>
        <p:nvSpPr>
          <p:cNvPr id="7" name="TextBox 6">
            <a:extLst>
              <a:ext uri="{FF2B5EF4-FFF2-40B4-BE49-F238E27FC236}">
                <a16:creationId xmlns:a16="http://schemas.microsoft.com/office/drawing/2014/main" id="{846AD6C0-841B-DE44-BEB4-D4F31547AC3D}"/>
              </a:ext>
            </a:extLst>
          </p:cNvPr>
          <p:cNvSpPr txBox="1"/>
          <p:nvPr/>
        </p:nvSpPr>
        <p:spPr>
          <a:xfrm>
            <a:off x="2435948" y="5166826"/>
            <a:ext cx="7320104" cy="400110"/>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“Lower Payload launches (up to 6,000 kg) are more successful”</a:t>
            </a:r>
          </a:p>
        </p:txBody>
      </p:sp>
      <p:sp>
        <p:nvSpPr>
          <p:cNvPr id="8" name="TextBox 7">
            <a:extLst>
              <a:ext uri="{FF2B5EF4-FFF2-40B4-BE49-F238E27FC236}">
                <a16:creationId xmlns:a16="http://schemas.microsoft.com/office/drawing/2014/main" id="{CFE54D5F-57A1-4040-B7D4-4CE4A43CD684}"/>
              </a:ext>
            </a:extLst>
          </p:cNvPr>
          <p:cNvSpPr txBox="1"/>
          <p:nvPr/>
        </p:nvSpPr>
        <p:spPr>
          <a:xfrm>
            <a:off x="5196688" y="1374942"/>
            <a:ext cx="1981201" cy="919401"/>
          </a:xfrm>
          <a:prstGeom prst="wedgeRoundRectCallout">
            <a:avLst>
              <a:gd name="adj1" fmla="val -101231"/>
              <a:gd name="adj2" fmla="val 89932"/>
              <a:gd name="adj3" fmla="val 16667"/>
            </a:avLst>
          </a:prstGeom>
          <a:noFill/>
          <a:ln>
            <a:solidFill>
              <a:schemeClr val="tx1"/>
            </a:solidFill>
          </a:ln>
        </p:spPr>
        <p:txBody>
          <a:bodyPr wrap="square" rtlCol="0">
            <a:spAutoFit/>
          </a:bodyPr>
          <a:lstStyle/>
          <a:p>
            <a:pPr algn="ctr"/>
            <a:r>
              <a:rPr lang="en-US" sz="1600" dirty="0">
                <a:solidFill>
                  <a:schemeClr val="accent6"/>
                </a:solidFill>
                <a:latin typeface="Abadi" panose="020B0604020104020204" pitchFamily="34" charset="0"/>
              </a:rPr>
              <a:t>Lower payload launches are more successful</a:t>
            </a:r>
          </a:p>
        </p:txBody>
      </p:sp>
      <p:sp>
        <p:nvSpPr>
          <p:cNvPr id="4" name="TextBox 3">
            <a:extLst>
              <a:ext uri="{FF2B5EF4-FFF2-40B4-BE49-F238E27FC236}">
                <a16:creationId xmlns:a16="http://schemas.microsoft.com/office/drawing/2014/main" id="{73F93EB1-0681-9A4B-A61F-5466EBC8683B}"/>
              </a:ext>
            </a:extLst>
          </p:cNvPr>
          <p:cNvSpPr txBox="1"/>
          <p:nvPr/>
        </p:nvSpPr>
        <p:spPr>
          <a:xfrm>
            <a:off x="1095469" y="2652665"/>
            <a:ext cx="5000531" cy="434567"/>
          </a:xfrm>
          <a:prstGeom prst="rect">
            <a:avLst/>
          </a:prstGeom>
          <a:noFill/>
          <a:ln>
            <a:solidFill>
              <a:schemeClr val="tx1"/>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pSp>
        <p:nvGrpSpPr>
          <p:cNvPr id="5" name="Group 4">
            <a:extLst>
              <a:ext uri="{FF2B5EF4-FFF2-40B4-BE49-F238E27FC236}">
                <a16:creationId xmlns:a16="http://schemas.microsoft.com/office/drawing/2014/main" id="{8F1E7E9A-BC2C-BB42-9281-29ACFE8DFB83}"/>
              </a:ext>
            </a:extLst>
          </p:cNvPr>
          <p:cNvGrpSpPr/>
          <p:nvPr/>
        </p:nvGrpSpPr>
        <p:grpSpPr>
          <a:xfrm>
            <a:off x="1422400" y="1630523"/>
            <a:ext cx="9347200" cy="5078033"/>
            <a:chOff x="1422400" y="1630523"/>
            <a:chExt cx="9347200" cy="5078033"/>
          </a:xfrm>
        </p:grpSpPr>
        <p:pic>
          <p:nvPicPr>
            <p:cNvPr id="2" name="Picture 1">
              <a:extLst>
                <a:ext uri="{FF2B5EF4-FFF2-40B4-BE49-F238E27FC236}">
                  <a16:creationId xmlns:a16="http://schemas.microsoft.com/office/drawing/2014/main" id="{33623B7E-3980-4E4F-A1C4-579FE49024AC}"/>
                </a:ext>
              </a:extLst>
            </p:cNvPr>
            <p:cNvPicPr>
              <a:picLocks noChangeAspect="1"/>
            </p:cNvPicPr>
            <p:nvPr/>
          </p:nvPicPr>
          <p:blipFill>
            <a:blip r:embed="rId3"/>
            <a:stretch>
              <a:fillRect/>
            </a:stretch>
          </p:blipFill>
          <p:spPr>
            <a:xfrm>
              <a:off x="1422400" y="1630523"/>
              <a:ext cx="9347200" cy="4254500"/>
            </a:xfrm>
            <a:prstGeom prst="rect">
              <a:avLst/>
            </a:prstGeom>
          </p:spPr>
        </p:pic>
        <p:sp>
          <p:nvSpPr>
            <p:cNvPr id="3" name="TextBox 2">
              <a:extLst>
                <a:ext uri="{FF2B5EF4-FFF2-40B4-BE49-F238E27FC236}">
                  <a16:creationId xmlns:a16="http://schemas.microsoft.com/office/drawing/2014/main" id="{247D238E-9836-F143-BD80-C3B3462A5A66}"/>
                </a:ext>
              </a:extLst>
            </p:cNvPr>
            <p:cNvSpPr txBox="1"/>
            <p:nvPr/>
          </p:nvSpPr>
          <p:spPr>
            <a:xfrm>
              <a:off x="9723422" y="2055137"/>
              <a:ext cx="1046178" cy="3720974"/>
            </a:xfrm>
            <a:prstGeom prst="rect">
              <a:avLst/>
            </a:prstGeom>
            <a:noFill/>
            <a:ln w="28575">
              <a:solidFill>
                <a:schemeClr val="tx1"/>
              </a:solidFill>
              <a:prstDash val="dash"/>
            </a:ln>
          </p:spPr>
          <p:txBody>
            <a:bodyPr wrap="square" rtlCol="0">
              <a:spAutoFit/>
            </a:bodyPr>
            <a:lstStyle/>
            <a:p>
              <a:endParaRPr lang="en-US" dirty="0"/>
            </a:p>
          </p:txBody>
        </p:sp>
        <p:sp>
          <p:nvSpPr>
            <p:cNvPr id="8" name="TextBox 7">
              <a:extLst>
                <a:ext uri="{FF2B5EF4-FFF2-40B4-BE49-F238E27FC236}">
                  <a16:creationId xmlns:a16="http://schemas.microsoft.com/office/drawing/2014/main" id="{6E86518E-BC1F-3A47-A0F5-91AB0D897BAC}"/>
                </a:ext>
              </a:extLst>
            </p:cNvPr>
            <p:cNvSpPr txBox="1"/>
            <p:nvPr/>
          </p:nvSpPr>
          <p:spPr>
            <a:xfrm>
              <a:off x="2508376" y="6000670"/>
              <a:ext cx="7320104" cy="707886"/>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“KNN, Support Vector &amp; Logistic Regression Methods have high accuracy”</a:t>
              </a:r>
            </a:p>
          </p:txBody>
        </p:sp>
      </p:gr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A0B7235D-CA89-D54A-8AD7-F407AB34F7B2}"/>
              </a:ext>
            </a:extLst>
          </p:cNvPr>
          <p:cNvPicPr>
            <a:picLocks noChangeAspect="1"/>
          </p:cNvPicPr>
          <p:nvPr/>
        </p:nvPicPr>
        <p:blipFill>
          <a:blip r:embed="rId3"/>
          <a:stretch>
            <a:fillRect/>
          </a:stretch>
        </p:blipFill>
        <p:spPr>
          <a:xfrm>
            <a:off x="990600" y="1518156"/>
            <a:ext cx="2743200" cy="2598821"/>
          </a:xfrm>
          <a:prstGeom prst="rect">
            <a:avLst/>
          </a:prstGeom>
        </p:spPr>
      </p:pic>
      <p:pic>
        <p:nvPicPr>
          <p:cNvPr id="3" name="Picture 2">
            <a:extLst>
              <a:ext uri="{FF2B5EF4-FFF2-40B4-BE49-F238E27FC236}">
                <a16:creationId xmlns:a16="http://schemas.microsoft.com/office/drawing/2014/main" id="{48DEE57F-7DFB-CB49-9FF2-189277A6DE6D}"/>
              </a:ext>
            </a:extLst>
          </p:cNvPr>
          <p:cNvPicPr>
            <a:picLocks noChangeAspect="1"/>
          </p:cNvPicPr>
          <p:nvPr/>
        </p:nvPicPr>
        <p:blipFill>
          <a:blip r:embed="rId4"/>
          <a:stretch>
            <a:fillRect/>
          </a:stretch>
        </p:blipFill>
        <p:spPr>
          <a:xfrm>
            <a:off x="4724400" y="1569157"/>
            <a:ext cx="2743200" cy="2522319"/>
          </a:xfrm>
          <a:prstGeom prst="rect">
            <a:avLst/>
          </a:prstGeom>
        </p:spPr>
      </p:pic>
      <p:pic>
        <p:nvPicPr>
          <p:cNvPr id="6" name="Picture 5">
            <a:extLst>
              <a:ext uri="{FF2B5EF4-FFF2-40B4-BE49-F238E27FC236}">
                <a16:creationId xmlns:a16="http://schemas.microsoft.com/office/drawing/2014/main" id="{A8A1F330-13F6-5044-A11C-14F4B80EB2B7}"/>
              </a:ext>
            </a:extLst>
          </p:cNvPr>
          <p:cNvPicPr>
            <a:picLocks noChangeAspect="1"/>
          </p:cNvPicPr>
          <p:nvPr/>
        </p:nvPicPr>
        <p:blipFill>
          <a:blip r:embed="rId5"/>
          <a:stretch>
            <a:fillRect/>
          </a:stretch>
        </p:blipFill>
        <p:spPr>
          <a:xfrm>
            <a:off x="8458200" y="1512864"/>
            <a:ext cx="2743200" cy="2606759"/>
          </a:xfrm>
          <a:prstGeom prst="rect">
            <a:avLst/>
          </a:prstGeom>
        </p:spPr>
      </p:pic>
      <p:sp>
        <p:nvSpPr>
          <p:cNvPr id="7" name="TextBox 6">
            <a:extLst>
              <a:ext uri="{FF2B5EF4-FFF2-40B4-BE49-F238E27FC236}">
                <a16:creationId xmlns:a16="http://schemas.microsoft.com/office/drawing/2014/main" id="{65617F88-A218-6740-8C3C-093D44354600}"/>
              </a:ext>
            </a:extLst>
          </p:cNvPr>
          <p:cNvSpPr txBox="1"/>
          <p:nvPr/>
        </p:nvSpPr>
        <p:spPr>
          <a:xfrm>
            <a:off x="2435948" y="5166826"/>
            <a:ext cx="7320104" cy="1015663"/>
          </a:xfrm>
          <a:prstGeom prst="rect">
            <a:avLst/>
          </a:prstGeom>
          <a:noFill/>
        </p:spPr>
        <p:txBody>
          <a:bodyPr wrap="square" rtlCol="0">
            <a:spAutoFit/>
          </a:bodyPr>
          <a:lstStyle/>
          <a:p>
            <a:pPr algn="ctr"/>
            <a:r>
              <a:rPr lang="en-US" sz="2000" i="1" dirty="0">
                <a:solidFill>
                  <a:srgbClr val="1C7DDB"/>
                </a:solidFill>
                <a:latin typeface="Abadi" panose="020B0604020104020204" pitchFamily="34" charset="0"/>
              </a:rPr>
              <a:t>“The above confusion matrix shows that all 3 models – KNN, Logistic Regression &amp; SVM have highest true positives and least false negatives"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42259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KNN, Logistic Regression and SVM are the best classifier models for this dataset</a:t>
            </a:r>
          </a:p>
          <a:p>
            <a:pPr>
              <a:lnSpc>
                <a:spcPct val="100000"/>
              </a:lnSpc>
              <a:spcBef>
                <a:spcPts val="1400"/>
              </a:spcBef>
            </a:pPr>
            <a:r>
              <a:rPr lang="en-US" sz="2200" dirty="0">
                <a:solidFill>
                  <a:schemeClr val="accent3">
                    <a:lumMod val="25000"/>
                  </a:schemeClr>
                </a:solidFill>
                <a:latin typeface="Abadi" panose="020B0604020104020204" pitchFamily="34" charset="0"/>
              </a:rPr>
              <a:t>The lower payload launches have higher success rate than heavier payloads</a:t>
            </a:r>
          </a:p>
          <a:p>
            <a:pPr>
              <a:lnSpc>
                <a:spcPct val="100000"/>
              </a:lnSpc>
              <a:spcBef>
                <a:spcPts val="1400"/>
              </a:spcBef>
            </a:pPr>
            <a:r>
              <a:rPr lang="en-US" sz="2400"/>
              <a:t>Site KSC </a:t>
            </a:r>
            <a:r>
              <a:rPr lang="en-US" sz="2400" dirty="0"/>
              <a:t>LC-39A has the most successful launches from all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F9 Booster versions v1.0, v1.1, FT, B4, B5 have the highest launch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The SpaceX launches have been continuously getting better from year 2013 to 2020 based on data so they have the best chances for perfecting their launches in the future years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2" name="Picture 1">
            <a:extLst>
              <a:ext uri="{FF2B5EF4-FFF2-40B4-BE49-F238E27FC236}">
                <a16:creationId xmlns:a16="http://schemas.microsoft.com/office/drawing/2014/main" id="{D1033447-E82A-B542-B892-0D1FE8C0D69A}"/>
              </a:ext>
            </a:extLst>
          </p:cNvPr>
          <p:cNvPicPr>
            <a:picLocks noChangeAspect="1"/>
          </p:cNvPicPr>
          <p:nvPr/>
        </p:nvPicPr>
        <p:blipFill>
          <a:blip r:embed="rId4"/>
          <a:stretch>
            <a:fillRect/>
          </a:stretch>
        </p:blipFill>
        <p:spPr>
          <a:xfrm>
            <a:off x="6889457" y="3004302"/>
            <a:ext cx="4039911" cy="3222090"/>
          </a:xfrm>
          <a:prstGeom prst="rect">
            <a:avLst/>
          </a:prstGeom>
          <a:ln>
            <a:solidFill>
              <a:schemeClr val="tx1"/>
            </a:solidFill>
          </a:ln>
        </p:spPr>
      </p:pic>
      <p:pic>
        <p:nvPicPr>
          <p:cNvPr id="3" name="Picture 2">
            <a:extLst>
              <a:ext uri="{FF2B5EF4-FFF2-40B4-BE49-F238E27FC236}">
                <a16:creationId xmlns:a16="http://schemas.microsoft.com/office/drawing/2014/main" id="{C4928131-B9C2-0E42-BD61-73D7198A9F14}"/>
              </a:ext>
            </a:extLst>
          </p:cNvPr>
          <p:cNvPicPr>
            <a:picLocks noChangeAspect="1"/>
          </p:cNvPicPr>
          <p:nvPr/>
        </p:nvPicPr>
        <p:blipFill>
          <a:blip r:embed="rId5"/>
          <a:stretch>
            <a:fillRect/>
          </a:stretch>
        </p:blipFill>
        <p:spPr>
          <a:xfrm>
            <a:off x="671615" y="1450731"/>
            <a:ext cx="6129919" cy="2657214"/>
          </a:xfrm>
          <a:prstGeom prst="rect">
            <a:avLst/>
          </a:prstGeom>
          <a:ln>
            <a:solidFill>
              <a:schemeClr val="tx1"/>
            </a:solidFill>
          </a:ln>
        </p:spPr>
      </p:pic>
      <p:sp>
        <p:nvSpPr>
          <p:cNvPr id="4" name="TextBox 3">
            <a:extLst>
              <a:ext uri="{FF2B5EF4-FFF2-40B4-BE49-F238E27FC236}">
                <a16:creationId xmlns:a16="http://schemas.microsoft.com/office/drawing/2014/main" id="{CD4CD265-B7E1-484C-895F-40A890390D18}"/>
              </a:ext>
            </a:extLst>
          </p:cNvPr>
          <p:cNvSpPr txBox="1"/>
          <p:nvPr/>
        </p:nvSpPr>
        <p:spPr>
          <a:xfrm>
            <a:off x="7517423" y="1820008"/>
            <a:ext cx="2934778" cy="369332"/>
          </a:xfrm>
          <a:prstGeom prst="rect">
            <a:avLst/>
          </a:prstGeom>
          <a:noFill/>
        </p:spPr>
        <p:txBody>
          <a:bodyPr wrap="none" rtlCol="0">
            <a:spAutoFit/>
          </a:bodyPr>
          <a:lstStyle/>
          <a:p>
            <a:r>
              <a:rPr lang="en-US" dirty="0">
                <a:latin typeface="Abadi" panose="020B0604020104020204" pitchFamily="34" charset="0"/>
              </a:rPr>
              <a:t>IBM Cloud Pak Assignments</a:t>
            </a:r>
          </a:p>
        </p:txBody>
      </p:sp>
      <p:sp>
        <p:nvSpPr>
          <p:cNvPr id="8" name="TextBox 7">
            <a:extLst>
              <a:ext uri="{FF2B5EF4-FFF2-40B4-BE49-F238E27FC236}">
                <a16:creationId xmlns:a16="http://schemas.microsoft.com/office/drawing/2014/main" id="{3FA061DE-43C4-2F47-B45B-61C85A044DDE}"/>
              </a:ext>
            </a:extLst>
          </p:cNvPr>
          <p:cNvSpPr txBox="1"/>
          <p:nvPr/>
        </p:nvSpPr>
        <p:spPr>
          <a:xfrm>
            <a:off x="3736574" y="5064342"/>
            <a:ext cx="1802673" cy="369332"/>
          </a:xfrm>
          <a:prstGeom prst="rect">
            <a:avLst/>
          </a:prstGeom>
          <a:noFill/>
        </p:spPr>
        <p:txBody>
          <a:bodyPr wrap="none" rtlCol="0">
            <a:spAutoFit/>
          </a:bodyPr>
          <a:lstStyle/>
          <a:p>
            <a:r>
              <a:rPr lang="en-US" dirty="0">
                <a:latin typeface="Abadi" panose="020B0604020104020204" pitchFamily="34" charset="0"/>
              </a:rPr>
              <a:t>My GitHub, </a:t>
            </a:r>
            <a:r>
              <a:rPr lang="en-US" dirty="0" err="1">
                <a:latin typeface="Abadi" panose="020B0604020104020204" pitchFamily="34" charset="0"/>
              </a:rPr>
              <a:t>Gists</a:t>
            </a:r>
            <a:endParaRPr lang="en-US" dirty="0">
              <a:latin typeface="Abadi" panose="020B0604020104020204" pitchFamily="34" charset="0"/>
            </a:endParaRPr>
          </a:p>
        </p:txBody>
      </p:sp>
      <p:sp>
        <p:nvSpPr>
          <p:cNvPr id="7" name="Left Arrow 6">
            <a:extLst>
              <a:ext uri="{FF2B5EF4-FFF2-40B4-BE49-F238E27FC236}">
                <a16:creationId xmlns:a16="http://schemas.microsoft.com/office/drawing/2014/main" id="{282EF917-78AD-8643-8966-6E512BA85BF3}"/>
              </a:ext>
            </a:extLst>
          </p:cNvPr>
          <p:cNvSpPr/>
          <p:nvPr/>
        </p:nvSpPr>
        <p:spPr>
          <a:xfrm>
            <a:off x="6989885" y="1907931"/>
            <a:ext cx="527538" cy="2814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8D71282-3E37-2248-9ECC-122B58025005}"/>
              </a:ext>
            </a:extLst>
          </p:cNvPr>
          <p:cNvSpPr/>
          <p:nvPr/>
        </p:nvSpPr>
        <p:spPr>
          <a:xfrm>
            <a:off x="5662246" y="5125915"/>
            <a:ext cx="817685" cy="307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6685"/>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by sending get request to SpaceX API and by web scraping Falcon 9 and Falcon Heavy Launches Records from Wikipedia.</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Dealing with missing values, creating new columns, dropping irrelevant columns and visualizing through Panda's data frames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Chose the best performing model from testing four different models of classification: Logistic regression, Tree, SVM and KNN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625969" y="1382908"/>
            <a:ext cx="8659642" cy="2171944"/>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collected from the SpaceX REST API, and the API will give us data about launches including information about the rocket used, payload delivered, launch specifications, landing specifications, and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Another data is collected from Wikipedia using </a:t>
            </a:r>
            <a:r>
              <a:rPr lang="en-US" sz="2200" dirty="0" err="1">
                <a:solidFill>
                  <a:schemeClr val="accent3">
                    <a:lumMod val="25000"/>
                  </a:schemeClr>
                </a:solidFill>
                <a:latin typeface="Abadi" panose="020B0604020104020204" pitchFamily="34" charset="0"/>
              </a:rPr>
              <a:t>BeautifulSoup</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cxnSp>
        <p:nvCxnSpPr>
          <p:cNvPr id="7" name="Straight Connector 6">
            <a:extLst>
              <a:ext uri="{FF2B5EF4-FFF2-40B4-BE49-F238E27FC236}">
                <a16:creationId xmlns:a16="http://schemas.microsoft.com/office/drawing/2014/main" id="{1841B2D1-B232-4A44-A0DF-0AE86D3DF940}"/>
              </a:ext>
            </a:extLst>
          </p:cNvPr>
          <p:cNvCxnSpPr>
            <a:cxnSpLocks/>
          </p:cNvCxnSpPr>
          <p:nvPr/>
        </p:nvCxnSpPr>
        <p:spPr>
          <a:xfrm>
            <a:off x="2415209" y="1508761"/>
            <a:ext cx="0" cy="192023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25F1BB-8CA6-F844-A7BD-A2E23137C642}"/>
              </a:ext>
            </a:extLst>
          </p:cNvPr>
          <p:cNvSpPr txBox="1"/>
          <p:nvPr/>
        </p:nvSpPr>
        <p:spPr>
          <a:xfrm>
            <a:off x="421396" y="1961048"/>
            <a:ext cx="1888433" cy="707886"/>
          </a:xfrm>
          <a:prstGeom prst="rect">
            <a:avLst/>
          </a:prstGeom>
          <a:noFill/>
        </p:spPr>
        <p:txBody>
          <a:bodyPr wrap="square" rtlCol="0">
            <a:spAutoFit/>
          </a:bodyPr>
          <a:lstStyle/>
          <a:p>
            <a:r>
              <a:rPr lang="en-US" sz="2000" dirty="0">
                <a:solidFill>
                  <a:srgbClr val="0B49CB"/>
                </a:solidFill>
                <a:latin typeface="Abadi" panose="020B0604020104020204" pitchFamily="34" charset="0"/>
              </a:rPr>
              <a:t>How was the data collected?</a:t>
            </a:r>
          </a:p>
        </p:txBody>
      </p:sp>
      <p:sp>
        <p:nvSpPr>
          <p:cNvPr id="9" name="TextBox 8">
            <a:extLst>
              <a:ext uri="{FF2B5EF4-FFF2-40B4-BE49-F238E27FC236}">
                <a16:creationId xmlns:a16="http://schemas.microsoft.com/office/drawing/2014/main" id="{4B7B0C0F-05F7-DA43-A46E-2B705F1B1840}"/>
              </a:ext>
            </a:extLst>
          </p:cNvPr>
          <p:cNvSpPr txBox="1"/>
          <p:nvPr/>
        </p:nvSpPr>
        <p:spPr>
          <a:xfrm>
            <a:off x="460150" y="4622186"/>
            <a:ext cx="1888433" cy="707886"/>
          </a:xfrm>
          <a:prstGeom prst="rect">
            <a:avLst/>
          </a:prstGeom>
          <a:noFill/>
        </p:spPr>
        <p:txBody>
          <a:bodyPr wrap="square" rtlCol="0">
            <a:spAutoFit/>
          </a:bodyPr>
          <a:lstStyle/>
          <a:p>
            <a:r>
              <a:rPr lang="en-US" sz="2000" dirty="0">
                <a:solidFill>
                  <a:srgbClr val="0B49CB"/>
                </a:solidFill>
                <a:latin typeface="Abadi" panose="020B0604020104020204" pitchFamily="34" charset="0"/>
              </a:rPr>
              <a:t>Data collection process</a:t>
            </a:r>
          </a:p>
        </p:txBody>
      </p:sp>
      <p:cxnSp>
        <p:nvCxnSpPr>
          <p:cNvPr id="10" name="Straight Connector 9">
            <a:extLst>
              <a:ext uri="{FF2B5EF4-FFF2-40B4-BE49-F238E27FC236}">
                <a16:creationId xmlns:a16="http://schemas.microsoft.com/office/drawing/2014/main" id="{F456D3BB-AB80-6441-9DC9-748DA22DBEB8}"/>
              </a:ext>
            </a:extLst>
          </p:cNvPr>
          <p:cNvCxnSpPr>
            <a:cxnSpLocks/>
          </p:cNvCxnSpPr>
          <p:nvPr/>
        </p:nvCxnSpPr>
        <p:spPr>
          <a:xfrm>
            <a:off x="2415209" y="4016009"/>
            <a:ext cx="0" cy="192023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0997B3D9-C09A-1548-BEFE-368534850B38}"/>
              </a:ext>
            </a:extLst>
          </p:cNvPr>
          <p:cNvSpPr/>
          <p:nvPr/>
        </p:nvSpPr>
        <p:spPr>
          <a:xfrm>
            <a:off x="2790092" y="4396154"/>
            <a:ext cx="1008184" cy="933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Use SpaceX REST API</a:t>
            </a:r>
          </a:p>
        </p:txBody>
      </p:sp>
      <p:sp>
        <p:nvSpPr>
          <p:cNvPr id="11" name="Rounded Rectangle 10">
            <a:extLst>
              <a:ext uri="{FF2B5EF4-FFF2-40B4-BE49-F238E27FC236}">
                <a16:creationId xmlns:a16="http://schemas.microsoft.com/office/drawing/2014/main" id="{A4428CC1-8D71-884B-9665-1AD53FCD8FA3}"/>
              </a:ext>
            </a:extLst>
          </p:cNvPr>
          <p:cNvSpPr/>
          <p:nvPr/>
        </p:nvSpPr>
        <p:spPr>
          <a:xfrm>
            <a:off x="4114800" y="4396154"/>
            <a:ext cx="1008184" cy="933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API returns data in JSON</a:t>
            </a:r>
          </a:p>
        </p:txBody>
      </p:sp>
      <p:sp>
        <p:nvSpPr>
          <p:cNvPr id="13" name="Rounded Rectangle 12">
            <a:extLst>
              <a:ext uri="{FF2B5EF4-FFF2-40B4-BE49-F238E27FC236}">
                <a16:creationId xmlns:a16="http://schemas.microsoft.com/office/drawing/2014/main" id="{AC96A1E3-C386-3242-B354-D7CF405316A1}"/>
              </a:ext>
            </a:extLst>
          </p:cNvPr>
          <p:cNvSpPr/>
          <p:nvPr/>
        </p:nvSpPr>
        <p:spPr>
          <a:xfrm>
            <a:off x="5439506" y="4396154"/>
            <a:ext cx="1140907" cy="9339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badi" panose="020B0604020104020204" pitchFamily="34" charset="0"/>
              </a:rPr>
              <a:t>Normalize into flat (.csv) data file</a:t>
            </a:r>
          </a:p>
        </p:txBody>
      </p:sp>
      <p:sp>
        <p:nvSpPr>
          <p:cNvPr id="14" name="Rounded Rectangle 13">
            <a:extLst>
              <a:ext uri="{FF2B5EF4-FFF2-40B4-BE49-F238E27FC236}">
                <a16:creationId xmlns:a16="http://schemas.microsoft.com/office/drawing/2014/main" id="{4854D06F-1CF4-8D49-8EFA-A5CE390BA5A7}"/>
              </a:ext>
            </a:extLst>
          </p:cNvPr>
          <p:cNvSpPr/>
          <p:nvPr/>
        </p:nvSpPr>
        <p:spPr>
          <a:xfrm>
            <a:off x="6984441" y="4396154"/>
            <a:ext cx="1140907" cy="93391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Get HTML response from Wikipedia</a:t>
            </a:r>
          </a:p>
        </p:txBody>
      </p:sp>
      <p:sp>
        <p:nvSpPr>
          <p:cNvPr id="15" name="Rounded Rectangle 14">
            <a:extLst>
              <a:ext uri="{FF2B5EF4-FFF2-40B4-BE49-F238E27FC236}">
                <a16:creationId xmlns:a16="http://schemas.microsoft.com/office/drawing/2014/main" id="{6302B496-0424-4141-A738-9B80EB9B5CD1}"/>
              </a:ext>
            </a:extLst>
          </p:cNvPr>
          <p:cNvSpPr/>
          <p:nvPr/>
        </p:nvSpPr>
        <p:spPr>
          <a:xfrm>
            <a:off x="8441872" y="4396154"/>
            <a:ext cx="1008184" cy="93391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Extract using </a:t>
            </a:r>
            <a:r>
              <a:rPr lang="en-US" sz="1400" dirty="0" err="1">
                <a:solidFill>
                  <a:schemeClr val="tx1"/>
                </a:solidFill>
                <a:latin typeface="Abadi" panose="020B0604020104020204" pitchFamily="34" charset="0"/>
              </a:rPr>
              <a:t>BeautifulSoup</a:t>
            </a:r>
            <a:endParaRPr lang="en-US" sz="1400" dirty="0">
              <a:solidFill>
                <a:schemeClr val="tx1"/>
              </a:solidFill>
              <a:latin typeface="Abadi" panose="020B0604020104020204" pitchFamily="34" charset="0"/>
            </a:endParaRPr>
          </a:p>
        </p:txBody>
      </p:sp>
      <p:sp>
        <p:nvSpPr>
          <p:cNvPr id="16" name="Rounded Rectangle 15">
            <a:extLst>
              <a:ext uri="{FF2B5EF4-FFF2-40B4-BE49-F238E27FC236}">
                <a16:creationId xmlns:a16="http://schemas.microsoft.com/office/drawing/2014/main" id="{820EECC4-001A-6C45-A1C4-10AD5ABCC0D8}"/>
              </a:ext>
            </a:extLst>
          </p:cNvPr>
          <p:cNvSpPr/>
          <p:nvPr/>
        </p:nvSpPr>
        <p:spPr>
          <a:xfrm>
            <a:off x="9766578" y="4396154"/>
            <a:ext cx="1140907" cy="933918"/>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badi" panose="020B0604020104020204" pitchFamily="34" charset="0"/>
              </a:rPr>
              <a:t>Normalize into flat (.csv) data file</a:t>
            </a:r>
          </a:p>
        </p:txBody>
      </p:sp>
      <p:sp>
        <p:nvSpPr>
          <p:cNvPr id="3" name="TextBox 2">
            <a:extLst>
              <a:ext uri="{FF2B5EF4-FFF2-40B4-BE49-F238E27FC236}">
                <a16:creationId xmlns:a16="http://schemas.microsoft.com/office/drawing/2014/main" id="{FBD0808E-D175-F846-AB31-344453FCDB00}"/>
              </a:ext>
            </a:extLst>
          </p:cNvPr>
          <p:cNvSpPr txBox="1"/>
          <p:nvPr/>
        </p:nvSpPr>
        <p:spPr>
          <a:xfrm>
            <a:off x="3319780" y="5840907"/>
            <a:ext cx="2708031" cy="369332"/>
          </a:xfrm>
          <a:prstGeom prst="rect">
            <a:avLst/>
          </a:prstGeom>
          <a:noFill/>
        </p:spPr>
        <p:txBody>
          <a:bodyPr wrap="square" rtlCol="0">
            <a:spAutoFit/>
          </a:bodyPr>
          <a:lstStyle/>
          <a:p>
            <a:pPr algn="ctr"/>
            <a:r>
              <a:rPr lang="en-US" dirty="0">
                <a:latin typeface="Abadi" panose="020B0604020104020204" pitchFamily="34" charset="0"/>
              </a:rPr>
              <a:t>SpaceX API</a:t>
            </a:r>
          </a:p>
        </p:txBody>
      </p:sp>
      <p:sp>
        <p:nvSpPr>
          <p:cNvPr id="17" name="TextBox 16">
            <a:extLst>
              <a:ext uri="{FF2B5EF4-FFF2-40B4-BE49-F238E27FC236}">
                <a16:creationId xmlns:a16="http://schemas.microsoft.com/office/drawing/2014/main" id="{F4B810C9-1E57-7641-9FE9-069DB92C0021}"/>
              </a:ext>
            </a:extLst>
          </p:cNvPr>
          <p:cNvSpPr txBox="1"/>
          <p:nvPr/>
        </p:nvSpPr>
        <p:spPr>
          <a:xfrm>
            <a:off x="7533332" y="5802042"/>
            <a:ext cx="2708031" cy="369332"/>
          </a:xfrm>
          <a:prstGeom prst="rect">
            <a:avLst/>
          </a:prstGeom>
          <a:noFill/>
        </p:spPr>
        <p:txBody>
          <a:bodyPr wrap="square" rtlCol="0">
            <a:spAutoFit/>
          </a:bodyPr>
          <a:lstStyle/>
          <a:p>
            <a:pPr algn="ctr"/>
            <a:r>
              <a:rPr lang="en-US" dirty="0">
                <a:latin typeface="Abadi" panose="020B0604020104020204" pitchFamily="34" charset="0"/>
              </a:rPr>
              <a:t>Web Scraping</a:t>
            </a:r>
          </a:p>
        </p:txBody>
      </p:sp>
      <p:sp>
        <p:nvSpPr>
          <p:cNvPr id="4" name="Triangle 3">
            <a:extLst>
              <a:ext uri="{FF2B5EF4-FFF2-40B4-BE49-F238E27FC236}">
                <a16:creationId xmlns:a16="http://schemas.microsoft.com/office/drawing/2014/main" id="{C57C9C21-19EC-CA43-89E1-F8E1C364AAA2}"/>
              </a:ext>
            </a:extLst>
          </p:cNvPr>
          <p:cNvSpPr/>
          <p:nvPr/>
        </p:nvSpPr>
        <p:spPr>
          <a:xfrm rot="5400000">
            <a:off x="3669322" y="4817100"/>
            <a:ext cx="574432" cy="1846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riangle 17">
            <a:extLst>
              <a:ext uri="{FF2B5EF4-FFF2-40B4-BE49-F238E27FC236}">
                <a16:creationId xmlns:a16="http://schemas.microsoft.com/office/drawing/2014/main" id="{E675C397-A4AE-1947-9B9B-01A90512AA08}"/>
              </a:ext>
            </a:extLst>
          </p:cNvPr>
          <p:cNvSpPr/>
          <p:nvPr/>
        </p:nvSpPr>
        <p:spPr>
          <a:xfrm rot="5400000">
            <a:off x="4994030" y="4817100"/>
            <a:ext cx="574432" cy="18460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riangle 18">
            <a:extLst>
              <a:ext uri="{FF2B5EF4-FFF2-40B4-BE49-F238E27FC236}">
                <a16:creationId xmlns:a16="http://schemas.microsoft.com/office/drawing/2014/main" id="{D143B39C-6848-3B49-8CB6-C1DC3A7EBA4F}"/>
              </a:ext>
            </a:extLst>
          </p:cNvPr>
          <p:cNvSpPr/>
          <p:nvPr/>
        </p:nvSpPr>
        <p:spPr>
          <a:xfrm rot="5400000">
            <a:off x="7996394" y="4770811"/>
            <a:ext cx="574432" cy="184604"/>
          </a:xfrm>
          <a:prstGeom prst="triangl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riangle 19">
            <a:extLst>
              <a:ext uri="{FF2B5EF4-FFF2-40B4-BE49-F238E27FC236}">
                <a16:creationId xmlns:a16="http://schemas.microsoft.com/office/drawing/2014/main" id="{5CE0A02B-D640-B54B-BE80-D70E0085772E}"/>
              </a:ext>
            </a:extLst>
          </p:cNvPr>
          <p:cNvSpPr/>
          <p:nvPr/>
        </p:nvSpPr>
        <p:spPr>
          <a:xfrm rot="5400000">
            <a:off x="9321102" y="4770811"/>
            <a:ext cx="574432" cy="184604"/>
          </a:xfrm>
          <a:prstGeom prst="triangl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52F5C674-2DB5-8841-B3AD-0FEF13AA58C7}"/>
              </a:ext>
            </a:extLst>
          </p:cNvPr>
          <p:cNvCxnSpPr>
            <a:cxnSpLocks/>
          </p:cNvCxnSpPr>
          <p:nvPr/>
        </p:nvCxnSpPr>
        <p:spPr>
          <a:xfrm>
            <a:off x="2872154" y="5615354"/>
            <a:ext cx="38100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7CF0702-FEDD-1E45-AF64-67418A02EC2F}"/>
              </a:ext>
            </a:extLst>
          </p:cNvPr>
          <p:cNvCxnSpPr>
            <a:cxnSpLocks/>
          </p:cNvCxnSpPr>
          <p:nvPr/>
        </p:nvCxnSpPr>
        <p:spPr>
          <a:xfrm>
            <a:off x="7097485" y="5603631"/>
            <a:ext cx="3810000" cy="0"/>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33169" y="1577488"/>
            <a:ext cx="2438276" cy="118916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SpaceX REST calls using key phrases and flowcharts</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Text Placeholder 2">
            <a:extLst>
              <a:ext uri="{FF2B5EF4-FFF2-40B4-BE49-F238E27FC236}">
                <a16:creationId xmlns:a16="http://schemas.microsoft.com/office/drawing/2014/main" id="{433BFCBD-42E7-3749-8876-7132DB48F5D4}"/>
              </a:ext>
            </a:extLst>
          </p:cNvPr>
          <p:cNvSpPr txBox="1">
            <a:spLocks/>
          </p:cNvSpPr>
          <p:nvPr/>
        </p:nvSpPr>
        <p:spPr>
          <a:xfrm>
            <a:off x="656870" y="4562764"/>
            <a:ext cx="2438276" cy="4269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a:t>
            </a:r>
          </a:p>
        </p:txBody>
      </p:sp>
      <p:cxnSp>
        <p:nvCxnSpPr>
          <p:cNvPr id="20" name="Straight Connector 19">
            <a:extLst>
              <a:ext uri="{FF2B5EF4-FFF2-40B4-BE49-F238E27FC236}">
                <a16:creationId xmlns:a16="http://schemas.microsoft.com/office/drawing/2014/main" id="{F913695E-1B59-E246-AD3F-1A7002E03EEB}"/>
              </a:ext>
            </a:extLst>
          </p:cNvPr>
          <p:cNvCxnSpPr>
            <a:cxnSpLocks/>
          </p:cNvCxnSpPr>
          <p:nvPr/>
        </p:nvCxnSpPr>
        <p:spPr>
          <a:xfrm>
            <a:off x="3095146" y="1623776"/>
            <a:ext cx="0" cy="192023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3653B5F-0BA5-3448-BAB6-D37FC7B9418F}"/>
              </a:ext>
            </a:extLst>
          </p:cNvPr>
          <p:cNvCxnSpPr>
            <a:cxnSpLocks/>
          </p:cNvCxnSpPr>
          <p:nvPr/>
        </p:nvCxnSpPr>
        <p:spPr>
          <a:xfrm flipH="1">
            <a:off x="656870" y="4989722"/>
            <a:ext cx="226012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B10F2010-F54F-924D-BE3B-DB238050CD05}"/>
              </a:ext>
            </a:extLst>
          </p:cNvPr>
          <p:cNvSpPr txBox="1">
            <a:spLocks/>
          </p:cNvSpPr>
          <p:nvPr/>
        </p:nvSpPr>
        <p:spPr>
          <a:xfrm>
            <a:off x="633169" y="5130191"/>
            <a:ext cx="2438276" cy="49475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200" dirty="0">
                <a:hlinkClick r:id="rId3"/>
              </a:rPr>
              <a:t>Data Collection API.ipynb (github.com)</a:t>
            </a:r>
            <a:endParaRPr lang="en-US" sz="1200" i="1" u="sng" dirty="0">
              <a:solidFill>
                <a:schemeClr val="bg1">
                  <a:lumMod val="65000"/>
                </a:schemeClr>
              </a:solidFill>
              <a:latin typeface="Abadi" panose="020B0604020104020204" pitchFamily="34" charset="0"/>
            </a:endParaRPr>
          </a:p>
        </p:txBody>
      </p:sp>
      <p:sp>
        <p:nvSpPr>
          <p:cNvPr id="28" name="Rectangle 27">
            <a:extLst>
              <a:ext uri="{FF2B5EF4-FFF2-40B4-BE49-F238E27FC236}">
                <a16:creationId xmlns:a16="http://schemas.microsoft.com/office/drawing/2014/main" id="{17BDD496-CBAC-7146-8C6B-8EB8203FB6B8}"/>
              </a:ext>
            </a:extLst>
          </p:cNvPr>
          <p:cNvSpPr/>
          <p:nvPr/>
        </p:nvSpPr>
        <p:spPr>
          <a:xfrm>
            <a:off x="3681046" y="1623776"/>
            <a:ext cx="3458308" cy="594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badi" panose="020B0604020104020204" pitchFamily="34" charset="0"/>
              </a:rPr>
              <a:t>Request and parse the SpaceX launch data using the GET request</a:t>
            </a:r>
          </a:p>
        </p:txBody>
      </p:sp>
      <p:sp>
        <p:nvSpPr>
          <p:cNvPr id="29" name="Rectangle 28">
            <a:extLst>
              <a:ext uri="{FF2B5EF4-FFF2-40B4-BE49-F238E27FC236}">
                <a16:creationId xmlns:a16="http://schemas.microsoft.com/office/drawing/2014/main" id="{363DCDA6-B481-0D49-83A1-8818B7474218}"/>
              </a:ext>
            </a:extLst>
          </p:cNvPr>
          <p:cNvSpPr/>
          <p:nvPr/>
        </p:nvSpPr>
        <p:spPr>
          <a:xfrm>
            <a:off x="3681046" y="2413237"/>
            <a:ext cx="3458308" cy="9449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badi" panose="020B0604020104020204" pitchFamily="34" charset="0"/>
              </a:rPr>
              <a:t>Decode the</a:t>
            </a:r>
          </a:p>
          <a:p>
            <a:pPr algn="ctr"/>
            <a:r>
              <a:rPr lang="en-US" sz="1400" b="1" dirty="0">
                <a:latin typeface="Abadi" panose="020B0604020104020204" pitchFamily="34" charset="0"/>
              </a:rPr>
              <a:t>response content as a Json using json ()</a:t>
            </a:r>
          </a:p>
          <a:p>
            <a:pPr algn="ctr"/>
            <a:r>
              <a:rPr lang="en-US" sz="1400" b="1" dirty="0">
                <a:latin typeface="Abadi" panose="020B0604020104020204" pitchFamily="34" charset="0"/>
              </a:rPr>
              <a:t>and turn it into a Pandas </a:t>
            </a:r>
            <a:r>
              <a:rPr lang="en-US" sz="1400" b="1" dirty="0" err="1">
                <a:latin typeface="Abadi" panose="020B0604020104020204" pitchFamily="34" charset="0"/>
              </a:rPr>
              <a:t>dataframe</a:t>
            </a:r>
            <a:endParaRPr lang="en-US" sz="1400" b="1" dirty="0">
              <a:latin typeface="Abadi" panose="020B0604020104020204" pitchFamily="34" charset="0"/>
            </a:endParaRPr>
          </a:p>
          <a:p>
            <a:pPr algn="ctr"/>
            <a:r>
              <a:rPr lang="en-US" sz="1400" b="1" dirty="0" err="1">
                <a:latin typeface="Abadi" panose="020B0604020104020204" pitchFamily="34" charset="0"/>
              </a:rPr>
              <a:t>using.json_normalize</a:t>
            </a:r>
            <a:endParaRPr lang="en-US" sz="1400" b="1" dirty="0">
              <a:latin typeface="Abadi" panose="020B0604020104020204" pitchFamily="34" charset="0"/>
            </a:endParaRPr>
          </a:p>
        </p:txBody>
      </p:sp>
      <p:sp>
        <p:nvSpPr>
          <p:cNvPr id="30" name="Rectangle 29">
            <a:extLst>
              <a:ext uri="{FF2B5EF4-FFF2-40B4-BE49-F238E27FC236}">
                <a16:creationId xmlns:a16="http://schemas.microsoft.com/office/drawing/2014/main" id="{6F6243B9-7D17-DD45-8565-A0ABA2411FF8}"/>
              </a:ext>
            </a:extLst>
          </p:cNvPr>
          <p:cNvSpPr/>
          <p:nvPr/>
        </p:nvSpPr>
        <p:spPr>
          <a:xfrm>
            <a:off x="3681046" y="3553050"/>
            <a:ext cx="3458308" cy="1555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latin typeface="Abadi" panose="020B0604020104020204" pitchFamily="34" charset="0"/>
              </a:rPr>
              <a:t>Use the API again to get</a:t>
            </a:r>
          </a:p>
          <a:p>
            <a:pPr algn="ctr"/>
            <a:r>
              <a:rPr lang="en-US" sz="1100" b="1" dirty="0">
                <a:latin typeface="Abadi" panose="020B0604020104020204" pitchFamily="34" charset="0"/>
              </a:rPr>
              <a:t>information about the launches using the IDs</a:t>
            </a:r>
          </a:p>
          <a:p>
            <a:pPr algn="ctr"/>
            <a:r>
              <a:rPr lang="en-US" sz="1100" b="1" dirty="0">
                <a:latin typeface="Abadi" panose="020B0604020104020204" pitchFamily="34" charset="0"/>
              </a:rPr>
              <a:t>given for each launch. Specifically, will be</a:t>
            </a:r>
          </a:p>
          <a:p>
            <a:pPr algn="ctr"/>
            <a:r>
              <a:rPr lang="en-US" sz="1100" b="1" dirty="0">
                <a:latin typeface="Abadi" panose="020B0604020104020204" pitchFamily="34" charset="0"/>
              </a:rPr>
              <a:t>using columns</a:t>
            </a:r>
          </a:p>
          <a:p>
            <a:pPr marL="171450" indent="-171450">
              <a:buFont typeface="Arial" panose="020B0604020202020204" pitchFamily="34" charset="0"/>
              <a:buChar char="•"/>
            </a:pPr>
            <a:r>
              <a:rPr lang="en-US" sz="1100" b="1" dirty="0">
                <a:latin typeface="Abadi" panose="020B0604020104020204" pitchFamily="34" charset="0"/>
              </a:rPr>
              <a:t>Rocket</a:t>
            </a:r>
          </a:p>
          <a:p>
            <a:pPr marL="171450" indent="-171450">
              <a:buFont typeface="Arial" panose="020B0604020202020204" pitchFamily="34" charset="0"/>
              <a:buChar char="•"/>
            </a:pPr>
            <a:r>
              <a:rPr lang="en-US" sz="1100" b="1" dirty="0">
                <a:latin typeface="Abadi" panose="020B0604020104020204" pitchFamily="34" charset="0"/>
              </a:rPr>
              <a:t>Payloads</a:t>
            </a:r>
          </a:p>
          <a:p>
            <a:pPr marL="171450" indent="-171450">
              <a:buFont typeface="Arial" panose="020B0604020202020204" pitchFamily="34" charset="0"/>
              <a:buChar char="•"/>
            </a:pPr>
            <a:r>
              <a:rPr lang="en-US" sz="1100" b="1" dirty="0">
                <a:latin typeface="Abadi" panose="020B0604020104020204" pitchFamily="34" charset="0"/>
              </a:rPr>
              <a:t>Launchpad</a:t>
            </a:r>
          </a:p>
          <a:p>
            <a:pPr marL="171450" indent="-171450">
              <a:buFont typeface="Arial" panose="020B0604020202020204" pitchFamily="34" charset="0"/>
              <a:buChar char="•"/>
            </a:pPr>
            <a:r>
              <a:rPr lang="en-US" sz="1100" b="1" dirty="0">
                <a:latin typeface="Abadi" panose="020B0604020104020204" pitchFamily="34" charset="0"/>
              </a:rPr>
              <a:t>Cores</a:t>
            </a:r>
            <a:endParaRPr lang="en-US" sz="1000" b="1" dirty="0">
              <a:latin typeface="Abadi" panose="020B0604020104020204" pitchFamily="34" charset="0"/>
            </a:endParaRPr>
          </a:p>
        </p:txBody>
      </p:sp>
      <p:sp>
        <p:nvSpPr>
          <p:cNvPr id="31" name="Rectangle 30">
            <a:extLst>
              <a:ext uri="{FF2B5EF4-FFF2-40B4-BE49-F238E27FC236}">
                <a16:creationId xmlns:a16="http://schemas.microsoft.com/office/drawing/2014/main" id="{EFA47193-0CD7-894F-9182-C55ED36B23F8}"/>
              </a:ext>
            </a:extLst>
          </p:cNvPr>
          <p:cNvSpPr/>
          <p:nvPr/>
        </p:nvSpPr>
        <p:spPr>
          <a:xfrm>
            <a:off x="3681046" y="5302966"/>
            <a:ext cx="3458308" cy="7226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latin typeface="Abadi" panose="020B0604020104020204" pitchFamily="34" charset="0"/>
              </a:rPr>
              <a:t>The mean and the replace () function to replace</a:t>
            </a:r>
          </a:p>
          <a:p>
            <a:pPr algn="ctr"/>
            <a:r>
              <a:rPr lang="en-US" sz="1000" b="1" dirty="0" err="1">
                <a:latin typeface="Abadi" panose="020B0604020104020204" pitchFamily="34" charset="0"/>
              </a:rPr>
              <a:t>np.nan</a:t>
            </a:r>
            <a:r>
              <a:rPr lang="en-US" sz="1000" b="1" dirty="0">
                <a:latin typeface="Abadi" panose="020B0604020104020204" pitchFamily="34" charset="0"/>
              </a:rPr>
              <a:t> ` values in the data with the mean</a:t>
            </a:r>
          </a:p>
          <a:p>
            <a:pPr algn="ctr"/>
            <a:r>
              <a:rPr lang="en-US" sz="1000" b="1" dirty="0">
                <a:latin typeface="Abadi" panose="020B0604020104020204" pitchFamily="34" charset="0"/>
              </a:rPr>
              <a:t>calculated</a:t>
            </a:r>
          </a:p>
        </p:txBody>
      </p:sp>
      <p:pic>
        <p:nvPicPr>
          <p:cNvPr id="32" name="Picture 31">
            <a:extLst>
              <a:ext uri="{FF2B5EF4-FFF2-40B4-BE49-F238E27FC236}">
                <a16:creationId xmlns:a16="http://schemas.microsoft.com/office/drawing/2014/main" id="{838030F7-77D6-A448-9581-DB415F7C97E5}"/>
              </a:ext>
            </a:extLst>
          </p:cNvPr>
          <p:cNvPicPr>
            <a:picLocks noChangeAspect="1"/>
          </p:cNvPicPr>
          <p:nvPr/>
        </p:nvPicPr>
        <p:blipFill>
          <a:blip r:embed="rId4"/>
          <a:stretch>
            <a:fillRect/>
          </a:stretch>
        </p:blipFill>
        <p:spPr>
          <a:xfrm>
            <a:off x="7629665" y="1388485"/>
            <a:ext cx="2934379" cy="5146432"/>
          </a:xfrm>
          <a:prstGeom prst="rect">
            <a:avLst/>
          </a:prstGeom>
          <a:ln>
            <a:solidFill>
              <a:schemeClr val="tx1"/>
            </a:solidFill>
          </a:ln>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58158" y="1500784"/>
            <a:ext cx="2629681" cy="3214379"/>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Web scraping process</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08C0D42D-B26F-3F43-BF59-72451025FA5C}"/>
              </a:ext>
            </a:extLst>
          </p:cNvPr>
          <p:cNvPicPr>
            <a:picLocks noChangeAspect="1"/>
          </p:cNvPicPr>
          <p:nvPr/>
        </p:nvPicPr>
        <p:blipFill>
          <a:blip r:embed="rId3"/>
          <a:stretch>
            <a:fillRect/>
          </a:stretch>
        </p:blipFill>
        <p:spPr>
          <a:xfrm>
            <a:off x="7731777" y="1558574"/>
            <a:ext cx="3058912" cy="4314599"/>
          </a:xfrm>
          <a:prstGeom prst="rect">
            <a:avLst/>
          </a:prstGeom>
          <a:ln>
            <a:solidFill>
              <a:schemeClr val="tx1"/>
            </a:solidFill>
          </a:ln>
        </p:spPr>
      </p:pic>
      <p:graphicFrame>
        <p:nvGraphicFramePr>
          <p:cNvPr id="7" name="Diagram 6">
            <a:extLst>
              <a:ext uri="{FF2B5EF4-FFF2-40B4-BE49-F238E27FC236}">
                <a16:creationId xmlns:a16="http://schemas.microsoft.com/office/drawing/2014/main" id="{9F4897A2-4563-FA45-A3DA-6D39DD93D71E}"/>
              </a:ext>
            </a:extLst>
          </p:cNvPr>
          <p:cNvGraphicFramePr/>
          <p:nvPr>
            <p:extLst>
              <p:ext uri="{D42A27DB-BD31-4B8C-83A1-F6EECF244321}">
                <p14:modId xmlns:p14="http://schemas.microsoft.com/office/powerpoint/2010/main" val="1003405483"/>
              </p:ext>
            </p:extLst>
          </p:nvPr>
        </p:nvGraphicFramePr>
        <p:xfrm>
          <a:off x="3713018" y="1558574"/>
          <a:ext cx="3580174" cy="39278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9" name="Straight Connector 8">
            <a:extLst>
              <a:ext uri="{FF2B5EF4-FFF2-40B4-BE49-F238E27FC236}">
                <a16:creationId xmlns:a16="http://schemas.microsoft.com/office/drawing/2014/main" id="{38307C0B-0CDE-124E-AB5B-78E19BEF46B4}"/>
              </a:ext>
            </a:extLst>
          </p:cNvPr>
          <p:cNvCxnSpPr>
            <a:cxnSpLocks/>
          </p:cNvCxnSpPr>
          <p:nvPr/>
        </p:nvCxnSpPr>
        <p:spPr>
          <a:xfrm>
            <a:off x="3113619" y="1508761"/>
            <a:ext cx="0" cy="1920239"/>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F76A0E9B-860E-164C-A4DF-25E57894C960}"/>
              </a:ext>
            </a:extLst>
          </p:cNvPr>
          <p:cNvSpPr txBox="1">
            <a:spLocks/>
          </p:cNvSpPr>
          <p:nvPr/>
        </p:nvSpPr>
        <p:spPr>
          <a:xfrm>
            <a:off x="549301" y="4634103"/>
            <a:ext cx="2629681" cy="32327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hlinkClick r:id="rId9"/>
              </a:rPr>
              <a:t>Web Scraping.ipynb (github.com)</a:t>
            </a:r>
            <a:endParaRPr lang="en-US" sz="1400" dirty="0">
              <a:solidFill>
                <a:schemeClr val="accent3">
                  <a:lumMod val="25000"/>
                </a:schemeClr>
              </a:solidFill>
              <a:latin typeface="Abadi" panose="020B0604020104020204" pitchFamily="34" charset="0"/>
            </a:endParaRPr>
          </a:p>
        </p:txBody>
      </p:sp>
      <p:cxnSp>
        <p:nvCxnSpPr>
          <p:cNvPr id="12" name="Straight Connector 11">
            <a:extLst>
              <a:ext uri="{FF2B5EF4-FFF2-40B4-BE49-F238E27FC236}">
                <a16:creationId xmlns:a16="http://schemas.microsoft.com/office/drawing/2014/main" id="{12EBE80E-AC39-FC47-90D8-959C62A8C731}"/>
              </a:ext>
            </a:extLst>
          </p:cNvPr>
          <p:cNvCxnSpPr>
            <a:cxnSpLocks/>
          </p:cNvCxnSpPr>
          <p:nvPr/>
        </p:nvCxnSpPr>
        <p:spPr>
          <a:xfrm>
            <a:off x="549301" y="4506972"/>
            <a:ext cx="256431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6272</TotalTime>
  <Words>2255</Words>
  <Application>Microsoft Macintosh PowerPoint</Application>
  <PresentationFormat>Widescreen</PresentationFormat>
  <Paragraphs>266</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SpaceX Launch</dc:title>
  <dc:subject/>
  <dc:creator>Lakshminarasimhan Madrassudarsan</dc:creator>
  <cp:keywords/>
  <dc:description/>
  <cp:lastModifiedBy>Lakshminarasimhan Madrassudarsan</cp:lastModifiedBy>
  <cp:revision>196</cp:revision>
  <dcterms:created xsi:type="dcterms:W3CDTF">2021-04-29T18:58:34Z</dcterms:created>
  <dcterms:modified xsi:type="dcterms:W3CDTF">2021-12-26T04:15:17Z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